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5" r:id="rId3"/>
    <p:sldId id="296" r:id="rId4"/>
    <p:sldId id="357" r:id="rId5"/>
    <p:sldId id="297" r:id="rId6"/>
    <p:sldId id="342" r:id="rId7"/>
    <p:sldId id="343" r:id="rId8"/>
    <p:sldId id="321" r:id="rId9"/>
    <p:sldId id="352" r:id="rId10"/>
    <p:sldId id="344" r:id="rId11"/>
    <p:sldId id="354" r:id="rId12"/>
    <p:sldId id="350" r:id="rId13"/>
    <p:sldId id="345" r:id="rId14"/>
    <p:sldId id="346" r:id="rId15"/>
    <p:sldId id="356" r:id="rId16"/>
    <p:sldId id="358" r:id="rId17"/>
    <p:sldId id="347" r:id="rId18"/>
    <p:sldId id="359" r:id="rId19"/>
    <p:sldId id="348" r:id="rId20"/>
    <p:sldId id="349" r:id="rId21"/>
    <p:sldId id="351" r:id="rId22"/>
    <p:sldId id="360" r:id="rId23"/>
    <p:sldId id="353" r:id="rId24"/>
    <p:sldId id="338" r:id="rId25"/>
    <p:sldId id="339" r:id="rId26"/>
    <p:sldId id="341" r:id="rId27"/>
    <p:sldId id="318" r:id="rId28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Microsoft Office User" initials="Office [6]" lastIdx="1" clrIdx="5">
    <p:extLst/>
  </p:cmAuthor>
  <p:cmAuthor id="7" name="Microsoft Office User" initials="Office [7]" lastIdx="1" clrIdx="6">
    <p:extLst/>
  </p:cmAuthor>
  <p:cmAuthor id="8" name="Microsoft Office User" initials="Office [8]" lastIdx="1" clrIdx="7">
    <p:extLst/>
  </p:cmAuthor>
  <p:cmAuthor id="9" name="Microsoft Office User" initials="Office [9]" lastIdx="1" clrIdx="8">
    <p:extLst/>
  </p:cmAuthor>
  <p:cmAuthor id="10" name="Microsoft Office User" initials="Office [10]" lastIdx="1" clrIdx="9">
    <p:extLst/>
  </p:cmAuthor>
  <p:cmAuthor id="11" name="Microsoft Office User" initials="Office [11]" lastIdx="1" clrIdx="10">
    <p:extLst/>
  </p:cmAuthor>
  <p:cmAuthor id="12" name="Microsoft Office User" initials="Office [12]" lastIdx="1" clrIdx="11">
    <p:extLst/>
  </p:cmAuthor>
  <p:cmAuthor id="13" name="Microsoft Office User" initials="Office [13]" lastIdx="1" clrIdx="12">
    <p:extLst/>
  </p:cmAuthor>
  <p:cmAuthor id="14" name="Microsoft Office User" initials="Office [14]" lastIdx="1" clrIdx="13">
    <p:extLst/>
  </p:cmAuthor>
  <p:cmAuthor id="15" name="Microsoft Office User" initials="Office [15]" lastIdx="1" clrIdx="14">
    <p:extLst/>
  </p:cmAuthor>
  <p:cmAuthor id="16" name="Microsoft Office User" initials="Office [16]" lastIdx="1" clrIdx="15">
    <p:extLst/>
  </p:cmAuthor>
  <p:cmAuthor id="17" name="Microsoft Office User" initials="Office [17]" lastIdx="1" clrIdx="16">
    <p:extLst/>
  </p:cmAuthor>
  <p:cmAuthor id="18" name="Microsoft Office User" initials="Office [18]" lastIdx="1" clrIdx="17">
    <p:extLst/>
  </p:cmAuthor>
  <p:cmAuthor id="19" name="Microsoft Office User" initials="Office [19]" lastIdx="1" clrIdx="18">
    <p:extLst/>
  </p:cmAuthor>
  <p:cmAuthor id="20" name="Microsoft Office User" initials="Office [20]" lastIdx="1" clrIdx="19">
    <p:extLst/>
  </p:cmAuthor>
  <p:cmAuthor id="21" name="Microsoft Office User" initials="Office [21]" lastIdx="1" clrIdx="20">
    <p:extLst/>
  </p:cmAuthor>
  <p:cmAuthor id="22" name="Microsoft Office User" initials="Office [22]" lastIdx="1" clrIdx="21">
    <p:extLst/>
  </p:cmAuthor>
  <p:cmAuthor id="23" name="AIRA MARTIN Maria (MARE-EXT)" initials="AMM" lastIdx="3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E6FD2"/>
    <a:srgbClr val="FF9933"/>
    <a:srgbClr val="FF6600"/>
    <a:srgbClr val="00B0F0"/>
    <a:srgbClr val="33CCFF"/>
    <a:srgbClr val="2D5EC1"/>
    <a:srgbClr val="3166CF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12"/>
  </p:normalViewPr>
  <p:slideViewPr>
    <p:cSldViewPr>
      <p:cViewPr>
        <p:scale>
          <a:sx n="101" d="100"/>
          <a:sy n="101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A9E63-7ECC-4983-A589-BBC3855892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86C12D-6AD2-42F6-9A24-CBAF959165D1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1" i="0" dirty="0" smtClean="0"/>
            <a:t>1.Normas </a:t>
          </a:r>
          <a:r>
            <a:rPr lang="en-US" b="1" i="0" dirty="0"/>
            <a:t>para </a:t>
          </a:r>
          <a:r>
            <a:rPr lang="en-US" b="1" i="0" dirty="0" err="1"/>
            <a:t>asegurar</a:t>
          </a:r>
          <a:r>
            <a:rPr lang="en-US" b="1" i="0" dirty="0"/>
            <a:t> el </a:t>
          </a:r>
          <a:r>
            <a:rPr lang="en-US" b="1" i="0" dirty="0" err="1"/>
            <a:t>cumplimiento</a:t>
          </a:r>
          <a:endParaRPr lang="en-GB" b="1" dirty="0"/>
        </a:p>
      </dgm:t>
    </dgm:pt>
    <dgm:pt modelId="{9CCC1E81-D18E-48D2-86D5-C4A3441B1209}" type="parTrans" cxnId="{CF3C0470-7DB1-486F-811B-DE5680242718}">
      <dgm:prSet/>
      <dgm:spPr/>
      <dgm:t>
        <a:bodyPr/>
        <a:lstStyle/>
        <a:p>
          <a:endParaRPr lang="en-GB"/>
        </a:p>
      </dgm:t>
    </dgm:pt>
    <dgm:pt modelId="{F7A1CD4B-F80B-48A7-B89C-F3C435C63339}" type="sibTrans" cxnId="{CF3C0470-7DB1-486F-811B-DE5680242718}">
      <dgm:prSet/>
      <dgm:spPr/>
      <dgm:t>
        <a:bodyPr/>
        <a:lstStyle/>
        <a:p>
          <a:endParaRPr lang="en-GB"/>
        </a:p>
      </dgm:t>
    </dgm:pt>
    <dgm:pt modelId="{BA10DC02-3226-4AE9-A8B6-A0DF9C9A59F4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1" i="0" dirty="0" smtClean="0"/>
            <a:t>2.Datos:disponibilidad</a:t>
          </a:r>
          <a:r>
            <a:rPr lang="en-US" b="1" i="0" dirty="0"/>
            <a:t>, </a:t>
          </a:r>
          <a:r>
            <a:rPr lang="en-US" b="1" i="0" dirty="0" err="1"/>
            <a:t>calidad</a:t>
          </a:r>
          <a:r>
            <a:rPr lang="en-US" b="1" i="0" dirty="0"/>
            <a:t> y </a:t>
          </a:r>
          <a:r>
            <a:rPr lang="en-US" b="1" i="0" dirty="0" err="1"/>
            <a:t>puesta</a:t>
          </a:r>
          <a:r>
            <a:rPr lang="en-US" b="1" i="0" dirty="0"/>
            <a:t> </a:t>
          </a:r>
          <a:r>
            <a:rPr lang="en-US" b="1" i="0" dirty="0" err="1"/>
            <a:t>en</a:t>
          </a:r>
          <a:r>
            <a:rPr lang="en-US" b="1" i="0" dirty="0"/>
            <a:t> </a:t>
          </a:r>
          <a:r>
            <a:rPr lang="en-US" b="1" i="0" dirty="0" err="1"/>
            <a:t>común</a:t>
          </a:r>
          <a:endParaRPr lang="en-GB" b="1" dirty="0"/>
        </a:p>
      </dgm:t>
    </dgm:pt>
    <dgm:pt modelId="{D6AE16C0-9BC6-4E46-8824-F278CBF19BBB}" type="parTrans" cxnId="{693846E4-A31A-434E-82D8-B1F1BFB514CE}">
      <dgm:prSet/>
      <dgm:spPr/>
      <dgm:t>
        <a:bodyPr/>
        <a:lstStyle/>
        <a:p>
          <a:endParaRPr lang="en-GB"/>
        </a:p>
      </dgm:t>
    </dgm:pt>
    <dgm:pt modelId="{18308F8C-5A0D-4966-BFDF-EAAF7E67BA08}" type="sibTrans" cxnId="{693846E4-A31A-434E-82D8-B1F1BFB514CE}">
      <dgm:prSet/>
      <dgm:spPr/>
      <dgm:t>
        <a:bodyPr/>
        <a:lstStyle/>
        <a:p>
          <a:endParaRPr lang="en-GB"/>
        </a:p>
      </dgm:t>
    </dgm:pt>
    <dgm:pt modelId="{6C43C7F5-9C84-437E-AFDF-556B81698D37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1" i="0" dirty="0" smtClean="0"/>
            <a:t>3.Reducir las </a:t>
          </a:r>
          <a:r>
            <a:rPr lang="en-US" b="1" i="0" dirty="0" err="1" smtClean="0"/>
            <a:t>lagunas</a:t>
          </a:r>
          <a:r>
            <a:rPr lang="en-US" b="1" i="0" dirty="0" smtClean="0"/>
            <a:t> con la </a:t>
          </a:r>
          <a:r>
            <a:rPr lang="en-US" b="1" i="0" dirty="0"/>
            <a:t>PPC</a:t>
          </a:r>
          <a:endParaRPr lang="en-GB" b="1" dirty="0"/>
        </a:p>
      </dgm:t>
    </dgm:pt>
    <dgm:pt modelId="{B65797B8-5DC0-4040-9324-1E055E197700}" type="parTrans" cxnId="{77B6C486-6699-414A-8E33-1AC9D2930713}">
      <dgm:prSet/>
      <dgm:spPr/>
      <dgm:t>
        <a:bodyPr/>
        <a:lstStyle/>
        <a:p>
          <a:endParaRPr lang="en-GB"/>
        </a:p>
      </dgm:t>
    </dgm:pt>
    <dgm:pt modelId="{B8F16D3F-37AA-45FB-84E7-F0380F7C5AFE}" type="sibTrans" cxnId="{77B6C486-6699-414A-8E33-1AC9D2930713}">
      <dgm:prSet/>
      <dgm:spPr/>
      <dgm:t>
        <a:bodyPr/>
        <a:lstStyle/>
        <a:p>
          <a:endParaRPr lang="en-GB"/>
        </a:p>
      </dgm:t>
    </dgm:pt>
    <dgm:pt modelId="{B60D0CB3-1E16-4EB5-9556-259206BDADB3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1" i="0" dirty="0" smtClean="0"/>
            <a:t>4.Aumento </a:t>
          </a:r>
          <a:r>
            <a:rPr lang="en-US" b="1" i="0" dirty="0"/>
            <a:t>de las </a:t>
          </a:r>
          <a:r>
            <a:rPr lang="en-US" b="1" i="0" dirty="0" err="1"/>
            <a:t>sinergias</a:t>
          </a:r>
          <a:r>
            <a:rPr lang="en-US" b="1" i="0" dirty="0"/>
            <a:t> con </a:t>
          </a:r>
          <a:r>
            <a:rPr lang="en-US" b="1" i="0" dirty="0" err="1"/>
            <a:t>otras</a:t>
          </a:r>
          <a:r>
            <a:rPr lang="en-US" b="1" i="0" dirty="0"/>
            <a:t> </a:t>
          </a:r>
          <a:r>
            <a:rPr lang="en-US" b="1" i="0" dirty="0" err="1"/>
            <a:t>políticas</a:t>
          </a:r>
          <a:endParaRPr lang="en-GB" b="1" dirty="0"/>
        </a:p>
      </dgm:t>
    </dgm:pt>
    <dgm:pt modelId="{ACEF93FD-9961-41E0-B8D2-40BF0D976481}" type="parTrans" cxnId="{1A29EAD7-BF91-4706-BA80-B6298DC5B757}">
      <dgm:prSet/>
      <dgm:spPr/>
      <dgm:t>
        <a:bodyPr/>
        <a:lstStyle/>
        <a:p>
          <a:endParaRPr lang="en-GB"/>
        </a:p>
      </dgm:t>
    </dgm:pt>
    <dgm:pt modelId="{EFD40BE8-CE9C-465F-A57E-4BB98BC99E98}" type="sibTrans" cxnId="{1A29EAD7-BF91-4706-BA80-B6298DC5B757}">
      <dgm:prSet/>
      <dgm:spPr/>
      <dgm:t>
        <a:bodyPr/>
        <a:lstStyle/>
        <a:p>
          <a:endParaRPr lang="en-GB"/>
        </a:p>
      </dgm:t>
    </dgm:pt>
    <dgm:pt modelId="{29E3CB40-6A01-40E6-8442-67DAC3FB43A2}">
      <dgm:prSet/>
      <dgm:spPr/>
      <dgm:t>
        <a:bodyPr/>
        <a:lstStyle/>
        <a:p>
          <a:pPr rtl="0"/>
          <a:r>
            <a:rPr lang="en-US" b="1">
              <a:solidFill>
                <a:srgbClr val="0F5494"/>
              </a:solidFill>
            </a:rPr>
            <a:t>Medio ambiente</a:t>
          </a:r>
          <a:endParaRPr lang="en-GB" dirty="0">
            <a:solidFill>
              <a:srgbClr val="00B050"/>
            </a:solidFill>
          </a:endParaRPr>
        </a:p>
      </dgm:t>
    </dgm:pt>
    <dgm:pt modelId="{4EC7BBF9-907C-47AF-9C5E-8DFEF354F6BB}" type="parTrans" cxnId="{8AE8826F-F4DD-410C-B78D-6F11CAE786CD}">
      <dgm:prSet/>
      <dgm:spPr/>
      <dgm:t>
        <a:bodyPr/>
        <a:lstStyle/>
        <a:p>
          <a:endParaRPr lang="en-GB"/>
        </a:p>
      </dgm:t>
    </dgm:pt>
    <dgm:pt modelId="{9DB05C41-F9E1-4FE2-9041-11206887F64E}" type="sibTrans" cxnId="{8AE8826F-F4DD-410C-B78D-6F11CAE786CD}">
      <dgm:prSet/>
      <dgm:spPr/>
      <dgm:t>
        <a:bodyPr/>
        <a:lstStyle/>
        <a:p>
          <a:endParaRPr lang="en-GB"/>
        </a:p>
      </dgm:t>
    </dgm:pt>
    <dgm:pt modelId="{4E1E005E-C2C5-4746-83AC-330586CC8ABD}">
      <dgm:prSet/>
      <dgm:spPr/>
      <dgm:t>
        <a:bodyPr/>
        <a:lstStyle/>
        <a:p>
          <a:pPr rtl="0"/>
          <a:r>
            <a:rPr lang="en-US" b="1" dirty="0" err="1" smtClean="0">
              <a:solidFill>
                <a:srgbClr val="0F5494"/>
              </a:solidFill>
            </a:rPr>
            <a:t>Legislación</a:t>
          </a:r>
          <a:r>
            <a:rPr lang="en-US" b="1" dirty="0" smtClean="0">
              <a:solidFill>
                <a:srgbClr val="0F5494"/>
              </a:solidFill>
            </a:rPr>
            <a:t> </a:t>
          </a:r>
          <a:r>
            <a:rPr lang="en-US" b="1" dirty="0" err="1" smtClean="0">
              <a:solidFill>
                <a:srgbClr val="0F5494"/>
              </a:solidFill>
            </a:rPr>
            <a:t>alimentaria</a:t>
          </a:r>
          <a:r>
            <a:rPr lang="en-US" b="1" dirty="0">
              <a:solidFill>
                <a:srgbClr val="0F5494"/>
              </a:solidFill>
            </a:rPr>
            <a:t>: control del </a:t>
          </a:r>
          <a:r>
            <a:rPr lang="en-US" b="1" dirty="0" err="1">
              <a:solidFill>
                <a:srgbClr val="0F5494"/>
              </a:solidFill>
            </a:rPr>
            <a:t>mercado</a:t>
          </a:r>
          <a:r>
            <a:rPr lang="en-US" b="1" dirty="0">
              <a:solidFill>
                <a:srgbClr val="0F5494"/>
              </a:solidFill>
            </a:rPr>
            <a:t> (</a:t>
          </a:r>
          <a:r>
            <a:rPr lang="en-US" b="1" dirty="0" err="1">
              <a:solidFill>
                <a:srgbClr val="0F5494"/>
              </a:solidFill>
            </a:rPr>
            <a:t>trazabilidad</a:t>
          </a:r>
          <a:r>
            <a:rPr lang="en-US" b="1" dirty="0">
              <a:solidFill>
                <a:srgbClr val="0F5494"/>
              </a:solidFill>
            </a:rPr>
            <a:t>)</a:t>
          </a:r>
          <a:endParaRPr lang="en-GB" dirty="0">
            <a:solidFill>
              <a:srgbClr val="0F5494"/>
            </a:solidFill>
          </a:endParaRPr>
        </a:p>
      </dgm:t>
    </dgm:pt>
    <dgm:pt modelId="{AC35400E-E400-46C0-AC6D-F4EE2BA64621}" type="parTrans" cxnId="{4B2A0DAB-3135-43BE-8817-C9C2B1794855}">
      <dgm:prSet/>
      <dgm:spPr/>
      <dgm:t>
        <a:bodyPr/>
        <a:lstStyle/>
        <a:p>
          <a:endParaRPr lang="en-GB"/>
        </a:p>
      </dgm:t>
    </dgm:pt>
    <dgm:pt modelId="{6E1E3F99-FCAB-4E65-8CDD-9AD98200C7F8}" type="sibTrans" cxnId="{4B2A0DAB-3135-43BE-8817-C9C2B1794855}">
      <dgm:prSet/>
      <dgm:spPr/>
      <dgm:t>
        <a:bodyPr/>
        <a:lstStyle/>
        <a:p>
          <a:endParaRPr lang="en-GB"/>
        </a:p>
      </dgm:t>
    </dgm:pt>
    <dgm:pt modelId="{1CC82120-C19C-4725-94CC-00B88F01B47B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1" i="0" dirty="0" smtClean="0"/>
            <a:t>5.</a:t>
          </a:r>
          <a:r>
            <a:rPr lang="en-GB" b="1" dirty="0" err="1" smtClean="0"/>
            <a:t>Armonización</a:t>
          </a:r>
          <a:r>
            <a:rPr lang="en-GB" b="1" dirty="0" smtClean="0"/>
            <a:t> </a:t>
          </a:r>
          <a:r>
            <a:rPr lang="en-GB" b="1" dirty="0"/>
            <a:t>con el </a:t>
          </a:r>
          <a:r>
            <a:rPr lang="en-GB" b="1" dirty="0" err="1"/>
            <a:t>Tratado</a:t>
          </a:r>
          <a:r>
            <a:rPr lang="en-GB" b="1" dirty="0"/>
            <a:t> de </a:t>
          </a:r>
          <a:r>
            <a:rPr lang="en-GB" b="1" dirty="0" err="1"/>
            <a:t>Lisboa</a:t>
          </a:r>
          <a:endParaRPr lang="en-GB" b="1" dirty="0"/>
        </a:p>
      </dgm:t>
    </dgm:pt>
    <dgm:pt modelId="{44E5566C-0CB9-44EE-96B7-EF02AFF39B26}" type="parTrans" cxnId="{89C020DA-F887-41ED-A138-7F8A19BEDBDD}">
      <dgm:prSet/>
      <dgm:spPr/>
      <dgm:t>
        <a:bodyPr/>
        <a:lstStyle/>
        <a:p>
          <a:endParaRPr lang="en-GB"/>
        </a:p>
      </dgm:t>
    </dgm:pt>
    <dgm:pt modelId="{DA3B24D1-DB1C-49BF-8B9F-0B0CDCCE2B2F}" type="sibTrans" cxnId="{89C020DA-F887-41ED-A138-7F8A19BEDBDD}">
      <dgm:prSet/>
      <dgm:spPr/>
      <dgm:t>
        <a:bodyPr/>
        <a:lstStyle/>
        <a:p>
          <a:endParaRPr lang="en-GB"/>
        </a:p>
      </dgm:t>
    </dgm:pt>
    <dgm:pt modelId="{6AD9223C-0ACC-4669-BC85-B13F467A5E84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>
              <a:solidFill>
                <a:srgbClr val="0F5494"/>
              </a:solidFill>
            </a:rPr>
            <a:t>Información y seguimiento en el caso de los buques &lt; 12 m</a:t>
          </a:r>
          <a:endParaRPr lang="en-GB" b="1" dirty="0">
            <a:solidFill>
              <a:srgbClr val="0F5494"/>
            </a:solidFill>
          </a:endParaRPr>
        </a:p>
      </dgm:t>
    </dgm:pt>
    <dgm:pt modelId="{8E901EDE-1393-41A8-BEFD-24630656AC1E}" type="parTrans" cxnId="{F2268D72-D303-4A61-81FD-DEFEC943E861}">
      <dgm:prSet/>
      <dgm:spPr/>
      <dgm:t>
        <a:bodyPr/>
        <a:lstStyle/>
        <a:p>
          <a:endParaRPr lang="en-GB"/>
        </a:p>
      </dgm:t>
    </dgm:pt>
    <dgm:pt modelId="{81B6486F-714D-42E5-893B-22B57483C511}" type="sibTrans" cxnId="{F2268D72-D303-4A61-81FD-DEFEC943E861}">
      <dgm:prSet/>
      <dgm:spPr/>
      <dgm:t>
        <a:bodyPr/>
        <a:lstStyle/>
        <a:p>
          <a:endParaRPr lang="en-GB"/>
        </a:p>
      </dgm:t>
    </dgm:pt>
    <dgm:pt modelId="{7DAA75D0-2B00-4A0E-9C9F-364A837019F5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>
              <a:solidFill>
                <a:srgbClr val="0F5494"/>
              </a:solidFill>
            </a:rPr>
            <a:t>Control de la pesca recreativa</a:t>
          </a:r>
          <a:endParaRPr lang="en-GB" b="1" dirty="0">
            <a:solidFill>
              <a:srgbClr val="0F5494"/>
            </a:solidFill>
          </a:endParaRPr>
        </a:p>
      </dgm:t>
    </dgm:pt>
    <dgm:pt modelId="{7C25CC0D-AC1C-4C06-BE3E-88F5DD214193}" type="parTrans" cxnId="{37EB81CE-715E-414B-BDDA-337B6086E86C}">
      <dgm:prSet/>
      <dgm:spPr/>
      <dgm:t>
        <a:bodyPr/>
        <a:lstStyle/>
        <a:p>
          <a:endParaRPr lang="en-GB"/>
        </a:p>
      </dgm:t>
    </dgm:pt>
    <dgm:pt modelId="{F4E12BF7-1E0E-454D-BBE2-3012A08DD667}" type="sibTrans" cxnId="{37EB81CE-715E-414B-BDDA-337B6086E86C}">
      <dgm:prSet/>
      <dgm:spPr/>
      <dgm:t>
        <a:bodyPr/>
        <a:lstStyle/>
        <a:p>
          <a:endParaRPr lang="en-GB"/>
        </a:p>
      </dgm:t>
    </dgm:pt>
    <dgm:pt modelId="{045EE948-2E7A-4DC5-908B-88B537D33B50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>
              <a:solidFill>
                <a:srgbClr val="0F5494"/>
              </a:solidFill>
            </a:rPr>
            <a:t>Pesaje, transporte y ventas</a:t>
          </a:r>
          <a:endParaRPr lang="en-GB" b="1" dirty="0">
            <a:solidFill>
              <a:srgbClr val="0F5494"/>
            </a:solidFill>
          </a:endParaRPr>
        </a:p>
      </dgm:t>
    </dgm:pt>
    <dgm:pt modelId="{AA412A89-23F4-4F49-A4E4-28AC3CE49FC8}" type="parTrans" cxnId="{65B972F3-57A5-4FC3-A0CB-325750E62840}">
      <dgm:prSet/>
      <dgm:spPr/>
      <dgm:t>
        <a:bodyPr/>
        <a:lstStyle/>
        <a:p>
          <a:endParaRPr lang="en-GB"/>
        </a:p>
      </dgm:t>
    </dgm:pt>
    <dgm:pt modelId="{1D0E41CA-643E-4221-8891-74DFE22B1E55}" type="sibTrans" cxnId="{65B972F3-57A5-4FC3-A0CB-325750E62840}">
      <dgm:prSet/>
      <dgm:spPr/>
      <dgm:t>
        <a:bodyPr/>
        <a:lstStyle/>
        <a:p>
          <a:endParaRPr lang="en-GB"/>
        </a:p>
      </dgm:t>
    </dgm:pt>
    <dgm:pt modelId="{E669EBC2-3ABB-4977-9C4E-91E597A759F7}">
      <dgm:prSet/>
      <dgm:spPr>
        <a:solidFill>
          <a:schemeClr val="bg1"/>
        </a:solidFill>
      </dgm:spPr>
      <dgm:t>
        <a:bodyPr/>
        <a:lstStyle/>
        <a:p>
          <a:pPr rtl="0"/>
          <a:r>
            <a:rPr lang="en-GB" b="1">
              <a:solidFill>
                <a:srgbClr val="0F5494"/>
              </a:solidFill>
            </a:rPr>
            <a:t>Control de la obligación de desembarque</a:t>
          </a:r>
          <a:endParaRPr lang="en-GB" b="1" dirty="0">
            <a:solidFill>
              <a:srgbClr val="0F5494"/>
            </a:solidFill>
          </a:endParaRPr>
        </a:p>
      </dgm:t>
    </dgm:pt>
    <dgm:pt modelId="{D3A0A149-1020-40E0-A6A5-AE8D8806EE82}" type="parTrans" cxnId="{9F8E5B66-BFB0-4323-92DE-174553526F5C}">
      <dgm:prSet/>
      <dgm:spPr/>
      <dgm:t>
        <a:bodyPr/>
        <a:lstStyle/>
        <a:p>
          <a:endParaRPr lang="en-GB"/>
        </a:p>
      </dgm:t>
    </dgm:pt>
    <dgm:pt modelId="{7F48EEE6-587F-40FF-9D4D-E0CFAD6B30D6}" type="sibTrans" cxnId="{9F8E5B66-BFB0-4323-92DE-174553526F5C}">
      <dgm:prSet/>
      <dgm:spPr/>
      <dgm:t>
        <a:bodyPr/>
        <a:lstStyle/>
        <a:p>
          <a:endParaRPr lang="en-GB"/>
        </a:p>
      </dgm:t>
    </dgm:pt>
    <dgm:pt modelId="{77369D08-A4FB-4692-88D1-F24F50EFD4F8}">
      <dgm:prSet/>
      <dgm:spPr>
        <a:solidFill>
          <a:schemeClr val="bg1"/>
        </a:solidFill>
      </dgm:spPr>
      <dgm:t>
        <a:bodyPr/>
        <a:lstStyle/>
        <a:p>
          <a:pPr rtl="0"/>
          <a:r>
            <a:rPr lang="en-GB" b="1" dirty="0">
              <a:solidFill>
                <a:srgbClr val="0F5494"/>
              </a:solidFill>
            </a:rPr>
            <a:t>Control de la </a:t>
          </a:r>
          <a:r>
            <a:rPr lang="en-GB" b="1" dirty="0" err="1">
              <a:solidFill>
                <a:srgbClr val="0F5494"/>
              </a:solidFill>
            </a:rPr>
            <a:t>potencia</a:t>
          </a:r>
          <a:r>
            <a:rPr lang="en-GB" b="1" dirty="0">
              <a:solidFill>
                <a:srgbClr val="0F5494"/>
              </a:solidFill>
            </a:rPr>
            <a:t> </a:t>
          </a:r>
          <a:r>
            <a:rPr lang="en-GB" b="1" dirty="0" err="1" smtClean="0">
              <a:solidFill>
                <a:srgbClr val="0F5494"/>
              </a:solidFill>
            </a:rPr>
            <a:t>motriz</a:t>
          </a:r>
          <a:endParaRPr lang="en-GB" b="1" dirty="0">
            <a:solidFill>
              <a:srgbClr val="0F5494"/>
            </a:solidFill>
          </a:endParaRPr>
        </a:p>
      </dgm:t>
    </dgm:pt>
    <dgm:pt modelId="{0D798028-65CC-4FBE-BD89-5E25524A236D}" type="parTrans" cxnId="{CF5BD8A1-02E5-443D-B2E8-C6922AED6B43}">
      <dgm:prSet/>
      <dgm:spPr/>
      <dgm:t>
        <a:bodyPr/>
        <a:lstStyle/>
        <a:p>
          <a:endParaRPr lang="en-GB"/>
        </a:p>
      </dgm:t>
    </dgm:pt>
    <dgm:pt modelId="{7198663F-B4AB-437A-A993-64C6B2756B22}" type="sibTrans" cxnId="{CF5BD8A1-02E5-443D-B2E8-C6922AED6B43}">
      <dgm:prSet/>
      <dgm:spPr/>
      <dgm:t>
        <a:bodyPr/>
        <a:lstStyle/>
        <a:p>
          <a:endParaRPr lang="en-GB"/>
        </a:p>
      </dgm:t>
    </dgm:pt>
    <dgm:pt modelId="{978D2156-4309-493F-9409-B8FB7F854C9D}">
      <dgm:prSet/>
      <dgm:spPr>
        <a:solidFill>
          <a:schemeClr val="bg1"/>
        </a:solidFill>
      </dgm:spPr>
      <dgm:t>
        <a:bodyPr/>
        <a:lstStyle/>
        <a:p>
          <a:pPr rtl="0"/>
          <a:endParaRPr lang="en-GB" b="1" dirty="0">
            <a:solidFill>
              <a:srgbClr val="0F5494"/>
            </a:solidFill>
          </a:endParaRPr>
        </a:p>
      </dgm:t>
    </dgm:pt>
    <dgm:pt modelId="{29AD06C4-4241-4A23-9E8C-03A61214216F}" type="parTrans" cxnId="{773C0E76-E61A-48D4-9C0B-C6CCDB77A7FD}">
      <dgm:prSet/>
      <dgm:spPr/>
      <dgm:t>
        <a:bodyPr/>
        <a:lstStyle/>
        <a:p>
          <a:endParaRPr lang="en-GB"/>
        </a:p>
      </dgm:t>
    </dgm:pt>
    <dgm:pt modelId="{BE43EB0D-F314-4324-9429-AE5773ED0C06}" type="sibTrans" cxnId="{773C0E76-E61A-48D4-9C0B-C6CCDB77A7FD}">
      <dgm:prSet/>
      <dgm:spPr/>
      <dgm:t>
        <a:bodyPr/>
        <a:lstStyle/>
        <a:p>
          <a:endParaRPr lang="en-GB"/>
        </a:p>
      </dgm:t>
    </dgm:pt>
    <dgm:pt modelId="{45CE9535-E9A0-4CBC-86B4-7442561684A1}">
      <dgm:prSet/>
      <dgm:spPr>
        <a:solidFill>
          <a:schemeClr val="bg1"/>
        </a:solidFill>
      </dgm:spPr>
      <dgm:t>
        <a:bodyPr/>
        <a:lstStyle/>
        <a:p>
          <a:pPr rtl="0"/>
          <a:endParaRPr lang="en-GB" b="1" dirty="0">
            <a:solidFill>
              <a:srgbClr val="0F5494"/>
            </a:solidFill>
          </a:endParaRPr>
        </a:p>
      </dgm:t>
    </dgm:pt>
    <dgm:pt modelId="{17A6D1DF-F7CB-49C8-9EE2-B69ED5F7A8CD}" type="parTrans" cxnId="{65DFF47F-47C1-4BBC-A11D-B975DC2396D4}">
      <dgm:prSet/>
      <dgm:spPr/>
      <dgm:t>
        <a:bodyPr/>
        <a:lstStyle/>
        <a:p>
          <a:endParaRPr lang="en-GB"/>
        </a:p>
      </dgm:t>
    </dgm:pt>
    <dgm:pt modelId="{5559288C-015F-45FE-A9DC-B6869CE4CDB6}" type="sibTrans" cxnId="{65DFF47F-47C1-4BBC-A11D-B975DC2396D4}">
      <dgm:prSet/>
      <dgm:spPr/>
      <dgm:t>
        <a:bodyPr/>
        <a:lstStyle/>
        <a:p>
          <a:endParaRPr lang="en-GB"/>
        </a:p>
      </dgm:t>
    </dgm:pt>
    <dgm:pt modelId="{49FDBB69-5295-4151-AAAD-5D9244F8EB69}">
      <dgm:prSet/>
      <dgm:spPr>
        <a:solidFill>
          <a:schemeClr val="bg1"/>
        </a:solidFill>
      </dgm:spPr>
      <dgm:t>
        <a:bodyPr/>
        <a:lstStyle/>
        <a:p>
          <a:pPr rtl="0"/>
          <a:r>
            <a:rPr lang="en-GB" b="1" dirty="0" err="1">
              <a:solidFill>
                <a:srgbClr val="0F5494"/>
              </a:solidFill>
            </a:rPr>
            <a:t>Programas</a:t>
          </a:r>
          <a:r>
            <a:rPr lang="en-GB" b="1" dirty="0">
              <a:solidFill>
                <a:srgbClr val="0F5494"/>
              </a:solidFill>
            </a:rPr>
            <a:t> </a:t>
          </a:r>
          <a:r>
            <a:rPr lang="en-GB" b="1" dirty="0" err="1">
              <a:solidFill>
                <a:srgbClr val="0F5494"/>
              </a:solidFill>
            </a:rPr>
            <a:t>nacionales</a:t>
          </a:r>
          <a:r>
            <a:rPr lang="en-GB" b="1" dirty="0">
              <a:solidFill>
                <a:srgbClr val="0F5494"/>
              </a:solidFill>
            </a:rPr>
            <a:t> de control</a:t>
          </a:r>
        </a:p>
      </dgm:t>
    </dgm:pt>
    <dgm:pt modelId="{FE54A58B-7FCA-4D20-BFD9-6EC9549A50E2}" type="parTrans" cxnId="{D9C42D44-C682-4AE9-A4A4-3AF1CCF84008}">
      <dgm:prSet/>
      <dgm:spPr/>
      <dgm:t>
        <a:bodyPr/>
        <a:lstStyle/>
        <a:p>
          <a:endParaRPr lang="en-GB"/>
        </a:p>
      </dgm:t>
    </dgm:pt>
    <dgm:pt modelId="{35C53E15-608F-485E-8589-8786C96B4532}" type="sibTrans" cxnId="{D9C42D44-C682-4AE9-A4A4-3AF1CCF84008}">
      <dgm:prSet/>
      <dgm:spPr/>
      <dgm:t>
        <a:bodyPr/>
        <a:lstStyle/>
        <a:p>
          <a:endParaRPr lang="en-GB"/>
        </a:p>
      </dgm:t>
    </dgm:pt>
    <dgm:pt modelId="{6E131E07-39C6-44E8-8ABA-E3A8380184D5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1" i="0"/>
            <a:t>Reglamento por el que se crea la AECP</a:t>
          </a:r>
          <a:endParaRPr lang="en-GB" b="1" dirty="0"/>
        </a:p>
      </dgm:t>
    </dgm:pt>
    <dgm:pt modelId="{1E8F75F6-75E1-42D7-A23C-B770140B8320}" type="parTrans" cxnId="{C7617ED0-B5B9-440E-B1BB-6EC06C4A2D8F}">
      <dgm:prSet/>
      <dgm:spPr/>
      <dgm:t>
        <a:bodyPr/>
        <a:lstStyle/>
        <a:p>
          <a:endParaRPr lang="en-GB"/>
        </a:p>
      </dgm:t>
    </dgm:pt>
    <dgm:pt modelId="{F4F2B647-B7CC-44BA-A25E-5B5FD4742C35}" type="sibTrans" cxnId="{C7617ED0-B5B9-440E-B1BB-6EC06C4A2D8F}">
      <dgm:prSet/>
      <dgm:spPr/>
      <dgm:t>
        <a:bodyPr/>
        <a:lstStyle/>
        <a:p>
          <a:endParaRPr lang="en-GB"/>
        </a:p>
      </dgm:t>
    </dgm:pt>
    <dgm:pt modelId="{46617E72-CBA6-4953-81C4-682F6FD4BF64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1" i="0"/>
            <a:t>Pesca INDNR y otros actos</a:t>
          </a:r>
          <a:endParaRPr lang="en-GB" b="1" dirty="0"/>
        </a:p>
      </dgm:t>
    </dgm:pt>
    <dgm:pt modelId="{19814B06-5E01-4C13-B29A-D9047DBD94E3}" type="parTrans" cxnId="{02D14819-D580-41A5-BDE4-88878B62D75F}">
      <dgm:prSet/>
      <dgm:spPr/>
      <dgm:t>
        <a:bodyPr/>
        <a:lstStyle/>
        <a:p>
          <a:endParaRPr lang="en-GB"/>
        </a:p>
      </dgm:t>
    </dgm:pt>
    <dgm:pt modelId="{C9177E7F-1A00-4734-8C35-972E84CC4467}" type="sibTrans" cxnId="{02D14819-D580-41A5-BDE4-88878B62D75F}">
      <dgm:prSet/>
      <dgm:spPr/>
      <dgm:t>
        <a:bodyPr/>
        <a:lstStyle/>
        <a:p>
          <a:endParaRPr lang="en-GB"/>
        </a:p>
      </dgm:t>
    </dgm:pt>
    <dgm:pt modelId="{0EB0344B-3E40-424F-9DA3-BAD5EC4A64D4}" type="pres">
      <dgm:prSet presAssocID="{81EA9E63-7ECC-4983-A589-BBC3855892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AB037A-FD46-4F5D-AD0B-744715CE8602}" type="pres">
      <dgm:prSet presAssocID="{FF86C12D-6AD2-42F6-9A24-CBAF959165D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D7B03-EC2D-4E4F-BFB2-7498FE10549B}" type="pres">
      <dgm:prSet presAssocID="{F7A1CD4B-F80B-48A7-B89C-F3C435C63339}" presName="spacer" presStyleCnt="0"/>
      <dgm:spPr/>
    </dgm:pt>
    <dgm:pt modelId="{73B368E0-6E0C-478A-B099-CE196924A475}" type="pres">
      <dgm:prSet presAssocID="{BA10DC02-3226-4AE9-A8B6-A0DF9C9A59F4}" presName="parentText" presStyleLbl="node1" presStyleIdx="1" presStyleCnt="7" custLinFactNeighborY="-1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FC5637-8B38-4DC5-BD83-A68DFFD04733}" type="pres">
      <dgm:prSet presAssocID="{BA10DC02-3226-4AE9-A8B6-A0DF9C9A59F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00E62-52ED-4371-874D-C1D0987BAF3A}" type="pres">
      <dgm:prSet presAssocID="{6C43C7F5-9C84-437E-AFDF-556B81698D37}" presName="parentText" presStyleLbl="node1" presStyleIdx="2" presStyleCnt="7" custLinFactY="-234910" custLinFactNeighborX="817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4D923-D610-4071-88F4-9FDA3786F920}" type="pres">
      <dgm:prSet presAssocID="{B8F16D3F-37AA-45FB-84E7-F0380F7C5AFE}" presName="spacer" presStyleCnt="0"/>
      <dgm:spPr/>
    </dgm:pt>
    <dgm:pt modelId="{72ACB845-E5C2-4C29-B37F-F199817BB63C}" type="pres">
      <dgm:prSet presAssocID="{B60D0CB3-1E16-4EB5-9556-259206BDADB3}" presName="parentText" presStyleLbl="node1" presStyleIdx="3" presStyleCnt="7" custLinFactY="-6186" custLinFactNeighborX="7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CA86C-0850-40A9-BFCB-A3D43C929063}" type="pres">
      <dgm:prSet presAssocID="{B60D0CB3-1E16-4EB5-9556-259206BDADB3}" presName="childText" presStyleLbl="revTx" presStyleIdx="1" presStyleCnt="2" custLinFactNeighborY="-952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154DF9-E129-47EC-ADE0-3A9CAE850069}" type="pres">
      <dgm:prSet presAssocID="{1CC82120-C19C-4725-94CC-00B88F01B47B}" presName="parentText" presStyleLbl="node1" presStyleIdx="4" presStyleCnt="7" custLinFactY="-693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6F6C38-0967-437C-B22A-570E0181ED05}" type="pres">
      <dgm:prSet presAssocID="{DA3B24D1-DB1C-49BF-8B9F-0B0CDCCE2B2F}" presName="spacer" presStyleCnt="0"/>
      <dgm:spPr/>
    </dgm:pt>
    <dgm:pt modelId="{C019FE48-A8B1-4C40-AB68-ABF7314B08EF}" type="pres">
      <dgm:prSet presAssocID="{6E131E07-39C6-44E8-8ABA-E3A8380184D5}" presName="parentText" presStyleLbl="node1" presStyleIdx="5" presStyleCnt="7" custLinFactY="-75396" custLinFactNeighborX="8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BFE067-B479-498D-97BA-52C5751C1D1C}" type="pres">
      <dgm:prSet presAssocID="{F4F2B647-B7CC-44BA-A25E-5B5FD4742C35}" presName="spacer" presStyleCnt="0"/>
      <dgm:spPr/>
    </dgm:pt>
    <dgm:pt modelId="{898529F6-B73B-413F-8369-F6DB8C2B456E}" type="pres">
      <dgm:prSet presAssocID="{46617E72-CBA6-4953-81C4-682F6FD4BF64}" presName="parentText" presStyleLbl="node1" presStyleIdx="6" presStyleCnt="7" custLinFactY="-75396" custLinFactNeighborX="8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AA07E2-DAD8-4DD6-84AD-695BA575411C}" type="presOf" srcId="{45CE9535-E9A0-4CBC-86B4-7442561684A1}" destId="{9BFC5637-8B38-4DC5-BD83-A68DFFD04733}" srcOrd="0" destOrd="4" presId="urn:microsoft.com/office/officeart/2005/8/layout/vList2"/>
    <dgm:cxn modelId="{CF5BD8A1-02E5-443D-B2E8-C6922AED6B43}" srcId="{BA10DC02-3226-4AE9-A8B6-A0DF9C9A59F4}" destId="{77369D08-A4FB-4692-88D1-F24F50EFD4F8}" srcOrd="6" destOrd="0" parTransId="{0D798028-65CC-4FBE-BD89-5E25524A236D}" sibTransId="{7198663F-B4AB-437A-A993-64C6B2756B22}"/>
    <dgm:cxn modelId="{F2BDC816-3DD1-4191-8CDE-9E2A858BC9ED}" type="presOf" srcId="{29E3CB40-6A01-40E6-8442-67DAC3FB43A2}" destId="{452CA86C-0850-40A9-BFCB-A3D43C929063}" srcOrd="0" destOrd="0" presId="urn:microsoft.com/office/officeart/2005/8/layout/vList2"/>
    <dgm:cxn modelId="{87AD26B4-5508-45F1-8A7E-8AAC86D1C112}" type="presOf" srcId="{46617E72-CBA6-4953-81C4-682F6FD4BF64}" destId="{898529F6-B73B-413F-8369-F6DB8C2B456E}" srcOrd="0" destOrd="0" presId="urn:microsoft.com/office/officeart/2005/8/layout/vList2"/>
    <dgm:cxn modelId="{A93C6BC3-A41A-4047-B5D5-4BC6E8CF91B5}" type="presOf" srcId="{B60D0CB3-1E16-4EB5-9556-259206BDADB3}" destId="{72ACB845-E5C2-4C29-B37F-F199817BB63C}" srcOrd="0" destOrd="0" presId="urn:microsoft.com/office/officeart/2005/8/layout/vList2"/>
    <dgm:cxn modelId="{E2692F2F-A0DB-43DD-A2F7-192568427A4C}" type="presOf" srcId="{6E131E07-39C6-44E8-8ABA-E3A8380184D5}" destId="{C019FE48-A8B1-4C40-AB68-ABF7314B08EF}" srcOrd="0" destOrd="0" presId="urn:microsoft.com/office/officeart/2005/8/layout/vList2"/>
    <dgm:cxn modelId="{F295F0D0-61D5-4036-A375-A83FF39C1C39}" type="presOf" srcId="{4E1E005E-C2C5-4746-83AC-330586CC8ABD}" destId="{452CA86C-0850-40A9-BFCB-A3D43C929063}" srcOrd="0" destOrd="1" presId="urn:microsoft.com/office/officeart/2005/8/layout/vList2"/>
    <dgm:cxn modelId="{F2268D72-D303-4A61-81FD-DEFEC943E861}" srcId="{BA10DC02-3226-4AE9-A8B6-A0DF9C9A59F4}" destId="{6AD9223C-0ACC-4669-BC85-B13F467A5E84}" srcOrd="0" destOrd="0" parTransId="{8E901EDE-1393-41A8-BEFD-24630656AC1E}" sibTransId="{81B6486F-714D-42E5-893B-22B57483C511}"/>
    <dgm:cxn modelId="{4B2A0DAB-3135-43BE-8817-C9C2B1794855}" srcId="{B60D0CB3-1E16-4EB5-9556-259206BDADB3}" destId="{4E1E005E-C2C5-4746-83AC-330586CC8ABD}" srcOrd="1" destOrd="0" parTransId="{AC35400E-E400-46C0-AC6D-F4EE2BA64621}" sibTransId="{6E1E3F99-FCAB-4E65-8CDD-9AD98200C7F8}"/>
    <dgm:cxn modelId="{E3E3DF5E-1CCE-4F42-A9B6-983DD6EA3466}" type="presOf" srcId="{978D2156-4309-493F-9409-B8FB7F854C9D}" destId="{9BFC5637-8B38-4DC5-BD83-A68DFFD04733}" srcOrd="0" destOrd="3" presId="urn:microsoft.com/office/officeart/2005/8/layout/vList2"/>
    <dgm:cxn modelId="{02D14819-D580-41A5-BDE4-88878B62D75F}" srcId="{81EA9E63-7ECC-4983-A589-BBC385589205}" destId="{46617E72-CBA6-4953-81C4-682F6FD4BF64}" srcOrd="6" destOrd="0" parTransId="{19814B06-5E01-4C13-B29A-D9047DBD94E3}" sibTransId="{C9177E7F-1A00-4734-8C35-972E84CC4467}"/>
    <dgm:cxn modelId="{301F27E9-78C8-45DD-A81E-A9CE1FF9A392}" type="presOf" srcId="{1CC82120-C19C-4725-94CC-00B88F01B47B}" destId="{C7154DF9-E129-47EC-ADE0-3A9CAE850069}" srcOrd="0" destOrd="0" presId="urn:microsoft.com/office/officeart/2005/8/layout/vList2"/>
    <dgm:cxn modelId="{9F8E5B66-BFB0-4323-92DE-174553526F5C}" srcId="{BA10DC02-3226-4AE9-A8B6-A0DF9C9A59F4}" destId="{E669EBC2-3ABB-4977-9C4E-91E597A759F7}" srcOrd="5" destOrd="0" parTransId="{D3A0A149-1020-40E0-A6A5-AE8D8806EE82}" sibTransId="{7F48EEE6-587F-40FF-9D4D-E0CFAD6B30D6}"/>
    <dgm:cxn modelId="{50578BE8-EECC-4F95-9068-3D3D2DAB83CC}" type="presOf" srcId="{FF86C12D-6AD2-42F6-9A24-CBAF959165D1}" destId="{88AB037A-FD46-4F5D-AD0B-744715CE8602}" srcOrd="0" destOrd="0" presId="urn:microsoft.com/office/officeart/2005/8/layout/vList2"/>
    <dgm:cxn modelId="{89C020DA-F887-41ED-A138-7F8A19BEDBDD}" srcId="{81EA9E63-7ECC-4983-A589-BBC385589205}" destId="{1CC82120-C19C-4725-94CC-00B88F01B47B}" srcOrd="4" destOrd="0" parTransId="{44E5566C-0CB9-44EE-96B7-EF02AFF39B26}" sibTransId="{DA3B24D1-DB1C-49BF-8B9F-0B0CDCCE2B2F}"/>
    <dgm:cxn modelId="{65DFF47F-47C1-4BBC-A11D-B975DC2396D4}" srcId="{BA10DC02-3226-4AE9-A8B6-A0DF9C9A59F4}" destId="{45CE9535-E9A0-4CBC-86B4-7442561684A1}" srcOrd="4" destOrd="0" parTransId="{17A6D1DF-F7CB-49C8-9EE2-B69ED5F7A8CD}" sibTransId="{5559288C-015F-45FE-A9DC-B6869CE4CDB6}"/>
    <dgm:cxn modelId="{77B6C486-6699-414A-8E33-1AC9D2930713}" srcId="{81EA9E63-7ECC-4983-A589-BBC385589205}" destId="{6C43C7F5-9C84-437E-AFDF-556B81698D37}" srcOrd="2" destOrd="0" parTransId="{B65797B8-5DC0-4040-9324-1E055E197700}" sibTransId="{B8F16D3F-37AA-45FB-84E7-F0380F7C5AFE}"/>
    <dgm:cxn modelId="{B5DC9746-87DC-4468-A9DA-1B8D5CB24824}" type="presOf" srcId="{7DAA75D0-2B00-4A0E-9C9F-364A837019F5}" destId="{9BFC5637-8B38-4DC5-BD83-A68DFFD04733}" srcOrd="0" destOrd="1" presId="urn:microsoft.com/office/officeart/2005/8/layout/vList2"/>
    <dgm:cxn modelId="{81AFB6BB-F994-42CC-B05F-E82B26F4218D}" type="presOf" srcId="{77369D08-A4FB-4692-88D1-F24F50EFD4F8}" destId="{9BFC5637-8B38-4DC5-BD83-A68DFFD04733}" srcOrd="0" destOrd="6" presId="urn:microsoft.com/office/officeart/2005/8/layout/vList2"/>
    <dgm:cxn modelId="{CF3C0470-7DB1-486F-811B-DE5680242718}" srcId="{81EA9E63-7ECC-4983-A589-BBC385589205}" destId="{FF86C12D-6AD2-42F6-9A24-CBAF959165D1}" srcOrd="0" destOrd="0" parTransId="{9CCC1E81-D18E-48D2-86D5-C4A3441B1209}" sibTransId="{F7A1CD4B-F80B-48A7-B89C-F3C435C63339}"/>
    <dgm:cxn modelId="{88A77690-C809-40CF-8F16-56D6BB54376A}" type="presOf" srcId="{E669EBC2-3ABB-4977-9C4E-91E597A759F7}" destId="{9BFC5637-8B38-4DC5-BD83-A68DFFD04733}" srcOrd="0" destOrd="5" presId="urn:microsoft.com/office/officeart/2005/8/layout/vList2"/>
    <dgm:cxn modelId="{4C781F35-21BF-4397-ABBA-BDC3E47AA314}" type="presOf" srcId="{49FDBB69-5295-4151-AAAD-5D9244F8EB69}" destId="{9BFC5637-8B38-4DC5-BD83-A68DFFD04733}" srcOrd="0" destOrd="7" presId="urn:microsoft.com/office/officeart/2005/8/layout/vList2"/>
    <dgm:cxn modelId="{1A29EAD7-BF91-4706-BA80-B6298DC5B757}" srcId="{81EA9E63-7ECC-4983-A589-BBC385589205}" destId="{B60D0CB3-1E16-4EB5-9556-259206BDADB3}" srcOrd="3" destOrd="0" parTransId="{ACEF93FD-9961-41E0-B8D2-40BF0D976481}" sibTransId="{EFD40BE8-CE9C-465F-A57E-4BB98BC99E98}"/>
    <dgm:cxn modelId="{693846E4-A31A-434E-82D8-B1F1BFB514CE}" srcId="{81EA9E63-7ECC-4983-A589-BBC385589205}" destId="{BA10DC02-3226-4AE9-A8B6-A0DF9C9A59F4}" srcOrd="1" destOrd="0" parTransId="{D6AE16C0-9BC6-4E46-8824-F278CBF19BBB}" sibTransId="{18308F8C-5A0D-4966-BFDF-EAAF7E67BA08}"/>
    <dgm:cxn modelId="{D9C42D44-C682-4AE9-A4A4-3AF1CCF84008}" srcId="{BA10DC02-3226-4AE9-A8B6-A0DF9C9A59F4}" destId="{49FDBB69-5295-4151-AAAD-5D9244F8EB69}" srcOrd="7" destOrd="0" parTransId="{FE54A58B-7FCA-4D20-BFD9-6EC9549A50E2}" sibTransId="{35C53E15-608F-485E-8589-8786C96B4532}"/>
    <dgm:cxn modelId="{17EC68D7-292B-4C4F-B3EA-AB6AB3AA1DD2}" type="presOf" srcId="{045EE948-2E7A-4DC5-908B-88B537D33B50}" destId="{9BFC5637-8B38-4DC5-BD83-A68DFFD04733}" srcOrd="0" destOrd="2" presId="urn:microsoft.com/office/officeart/2005/8/layout/vList2"/>
    <dgm:cxn modelId="{94C849E4-8C2C-4EB6-86BC-E8752FFF0A1D}" type="presOf" srcId="{6C43C7F5-9C84-437E-AFDF-556B81698D37}" destId="{6F200E62-52ED-4371-874D-C1D0987BAF3A}" srcOrd="0" destOrd="0" presId="urn:microsoft.com/office/officeart/2005/8/layout/vList2"/>
    <dgm:cxn modelId="{65B972F3-57A5-4FC3-A0CB-325750E62840}" srcId="{BA10DC02-3226-4AE9-A8B6-A0DF9C9A59F4}" destId="{045EE948-2E7A-4DC5-908B-88B537D33B50}" srcOrd="2" destOrd="0" parTransId="{AA412A89-23F4-4F49-A4E4-28AC3CE49FC8}" sibTransId="{1D0E41CA-643E-4221-8891-74DFE22B1E55}"/>
    <dgm:cxn modelId="{8AE8826F-F4DD-410C-B78D-6F11CAE786CD}" srcId="{B60D0CB3-1E16-4EB5-9556-259206BDADB3}" destId="{29E3CB40-6A01-40E6-8442-67DAC3FB43A2}" srcOrd="0" destOrd="0" parTransId="{4EC7BBF9-907C-47AF-9C5E-8DFEF354F6BB}" sibTransId="{9DB05C41-F9E1-4FE2-9041-11206887F64E}"/>
    <dgm:cxn modelId="{59F52F16-5DF3-49F8-95D4-E20D4EEDE527}" type="presOf" srcId="{81EA9E63-7ECC-4983-A589-BBC385589205}" destId="{0EB0344B-3E40-424F-9DA3-BAD5EC4A64D4}" srcOrd="0" destOrd="0" presId="urn:microsoft.com/office/officeart/2005/8/layout/vList2"/>
    <dgm:cxn modelId="{6929B7B2-4A28-4CA8-9A6D-8C33485B31C3}" type="presOf" srcId="{BA10DC02-3226-4AE9-A8B6-A0DF9C9A59F4}" destId="{73B368E0-6E0C-478A-B099-CE196924A475}" srcOrd="0" destOrd="0" presId="urn:microsoft.com/office/officeart/2005/8/layout/vList2"/>
    <dgm:cxn modelId="{773C0E76-E61A-48D4-9C0B-C6CCDB77A7FD}" srcId="{BA10DC02-3226-4AE9-A8B6-A0DF9C9A59F4}" destId="{978D2156-4309-493F-9409-B8FB7F854C9D}" srcOrd="3" destOrd="0" parTransId="{29AD06C4-4241-4A23-9E8C-03A61214216F}" sibTransId="{BE43EB0D-F314-4324-9429-AE5773ED0C06}"/>
    <dgm:cxn modelId="{37EB81CE-715E-414B-BDDA-337B6086E86C}" srcId="{BA10DC02-3226-4AE9-A8B6-A0DF9C9A59F4}" destId="{7DAA75D0-2B00-4A0E-9C9F-364A837019F5}" srcOrd="1" destOrd="0" parTransId="{7C25CC0D-AC1C-4C06-BE3E-88F5DD214193}" sibTransId="{F4E12BF7-1E0E-454D-BBE2-3012A08DD667}"/>
    <dgm:cxn modelId="{C7617ED0-B5B9-440E-B1BB-6EC06C4A2D8F}" srcId="{81EA9E63-7ECC-4983-A589-BBC385589205}" destId="{6E131E07-39C6-44E8-8ABA-E3A8380184D5}" srcOrd="5" destOrd="0" parTransId="{1E8F75F6-75E1-42D7-A23C-B770140B8320}" sibTransId="{F4F2B647-B7CC-44BA-A25E-5B5FD4742C35}"/>
    <dgm:cxn modelId="{454C54FB-ADB3-494A-AC5A-BCD2CC107D21}" type="presOf" srcId="{6AD9223C-0ACC-4669-BC85-B13F467A5E84}" destId="{9BFC5637-8B38-4DC5-BD83-A68DFFD04733}" srcOrd="0" destOrd="0" presId="urn:microsoft.com/office/officeart/2005/8/layout/vList2"/>
    <dgm:cxn modelId="{D2B8BA64-9065-4246-BEEF-865844116204}" type="presParOf" srcId="{0EB0344B-3E40-424F-9DA3-BAD5EC4A64D4}" destId="{88AB037A-FD46-4F5D-AD0B-744715CE8602}" srcOrd="0" destOrd="0" presId="urn:microsoft.com/office/officeart/2005/8/layout/vList2"/>
    <dgm:cxn modelId="{272CAC57-0B1D-4DDF-8370-28B50F17562C}" type="presParOf" srcId="{0EB0344B-3E40-424F-9DA3-BAD5EC4A64D4}" destId="{059D7B03-EC2D-4E4F-BFB2-7498FE10549B}" srcOrd="1" destOrd="0" presId="urn:microsoft.com/office/officeart/2005/8/layout/vList2"/>
    <dgm:cxn modelId="{D8CD8415-6C7C-4DB3-B127-0AD843C96FC0}" type="presParOf" srcId="{0EB0344B-3E40-424F-9DA3-BAD5EC4A64D4}" destId="{73B368E0-6E0C-478A-B099-CE196924A475}" srcOrd="2" destOrd="0" presId="urn:microsoft.com/office/officeart/2005/8/layout/vList2"/>
    <dgm:cxn modelId="{95159CC6-BAE1-4A2A-AA8D-A82A93EDF379}" type="presParOf" srcId="{0EB0344B-3E40-424F-9DA3-BAD5EC4A64D4}" destId="{9BFC5637-8B38-4DC5-BD83-A68DFFD04733}" srcOrd="3" destOrd="0" presId="urn:microsoft.com/office/officeart/2005/8/layout/vList2"/>
    <dgm:cxn modelId="{A5F736B3-A41B-43D0-A223-6DA937F61F68}" type="presParOf" srcId="{0EB0344B-3E40-424F-9DA3-BAD5EC4A64D4}" destId="{6F200E62-52ED-4371-874D-C1D0987BAF3A}" srcOrd="4" destOrd="0" presId="urn:microsoft.com/office/officeart/2005/8/layout/vList2"/>
    <dgm:cxn modelId="{38BEC4AD-3C76-43F7-AAF6-B7EFF9FB34F8}" type="presParOf" srcId="{0EB0344B-3E40-424F-9DA3-BAD5EC4A64D4}" destId="{1C64D923-D610-4071-88F4-9FDA3786F920}" srcOrd="5" destOrd="0" presId="urn:microsoft.com/office/officeart/2005/8/layout/vList2"/>
    <dgm:cxn modelId="{6E3AE1A4-9855-4D05-8188-3E1D1C0D68D3}" type="presParOf" srcId="{0EB0344B-3E40-424F-9DA3-BAD5EC4A64D4}" destId="{72ACB845-E5C2-4C29-B37F-F199817BB63C}" srcOrd="6" destOrd="0" presId="urn:microsoft.com/office/officeart/2005/8/layout/vList2"/>
    <dgm:cxn modelId="{68933889-6E28-4505-B68A-DFAE3A34DA1A}" type="presParOf" srcId="{0EB0344B-3E40-424F-9DA3-BAD5EC4A64D4}" destId="{452CA86C-0850-40A9-BFCB-A3D43C929063}" srcOrd="7" destOrd="0" presId="urn:microsoft.com/office/officeart/2005/8/layout/vList2"/>
    <dgm:cxn modelId="{4C611A52-7639-4BA0-BEEA-4F485743C8BB}" type="presParOf" srcId="{0EB0344B-3E40-424F-9DA3-BAD5EC4A64D4}" destId="{C7154DF9-E129-47EC-ADE0-3A9CAE850069}" srcOrd="8" destOrd="0" presId="urn:microsoft.com/office/officeart/2005/8/layout/vList2"/>
    <dgm:cxn modelId="{8791A1D2-89AC-4351-BE8F-28BCE6C4C0A3}" type="presParOf" srcId="{0EB0344B-3E40-424F-9DA3-BAD5EC4A64D4}" destId="{6C6F6C38-0967-437C-B22A-570E0181ED05}" srcOrd="9" destOrd="0" presId="urn:microsoft.com/office/officeart/2005/8/layout/vList2"/>
    <dgm:cxn modelId="{6F44C59D-7AAA-46B5-BCE6-489550D096D7}" type="presParOf" srcId="{0EB0344B-3E40-424F-9DA3-BAD5EC4A64D4}" destId="{C019FE48-A8B1-4C40-AB68-ABF7314B08EF}" srcOrd="10" destOrd="0" presId="urn:microsoft.com/office/officeart/2005/8/layout/vList2"/>
    <dgm:cxn modelId="{6AE2254E-301D-4771-BB8B-74D020464895}" type="presParOf" srcId="{0EB0344B-3E40-424F-9DA3-BAD5EC4A64D4}" destId="{A6BFE067-B479-498D-97BA-52C5751C1D1C}" srcOrd="11" destOrd="0" presId="urn:microsoft.com/office/officeart/2005/8/layout/vList2"/>
    <dgm:cxn modelId="{5E38E092-B9EC-46D5-B212-B263C898F5C2}" type="presParOf" srcId="{0EB0344B-3E40-424F-9DA3-BAD5EC4A64D4}" destId="{898529F6-B73B-413F-8369-F6DB8C2B456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B037A-FD46-4F5D-AD0B-744715CE8602}">
      <dsp:nvSpPr>
        <dsp:cNvPr id="0" name=""/>
        <dsp:cNvSpPr/>
      </dsp:nvSpPr>
      <dsp:spPr>
        <a:xfrm>
          <a:off x="0" y="85964"/>
          <a:ext cx="6624736" cy="3837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1.Normas </a:t>
          </a:r>
          <a:r>
            <a:rPr lang="en-US" sz="1600" b="1" i="0" kern="1200" dirty="0"/>
            <a:t>para </a:t>
          </a:r>
          <a:r>
            <a:rPr lang="en-US" sz="1600" b="1" i="0" kern="1200" dirty="0" err="1"/>
            <a:t>asegurar</a:t>
          </a:r>
          <a:r>
            <a:rPr lang="en-US" sz="1600" b="1" i="0" kern="1200" dirty="0"/>
            <a:t> el </a:t>
          </a:r>
          <a:r>
            <a:rPr lang="en-US" sz="1600" b="1" i="0" kern="1200" dirty="0" err="1"/>
            <a:t>cumplimiento</a:t>
          </a:r>
          <a:endParaRPr lang="en-GB" sz="1600" b="1" kern="1200" dirty="0"/>
        </a:p>
      </dsp:txBody>
      <dsp:txXfrm>
        <a:off x="18734" y="104698"/>
        <a:ext cx="6587268" cy="346292"/>
      </dsp:txXfrm>
    </dsp:sp>
    <dsp:sp modelId="{73B368E0-6E0C-478A-B099-CE196924A475}">
      <dsp:nvSpPr>
        <dsp:cNvPr id="0" name=""/>
        <dsp:cNvSpPr/>
      </dsp:nvSpPr>
      <dsp:spPr>
        <a:xfrm>
          <a:off x="0" y="515588"/>
          <a:ext cx="6624736" cy="3837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2.Datos:disponibilidad</a:t>
          </a:r>
          <a:r>
            <a:rPr lang="en-US" sz="1600" b="1" i="0" kern="1200" dirty="0"/>
            <a:t>, </a:t>
          </a:r>
          <a:r>
            <a:rPr lang="en-US" sz="1600" b="1" i="0" kern="1200" dirty="0" err="1"/>
            <a:t>calidad</a:t>
          </a:r>
          <a:r>
            <a:rPr lang="en-US" sz="1600" b="1" i="0" kern="1200" dirty="0"/>
            <a:t> y </a:t>
          </a:r>
          <a:r>
            <a:rPr lang="en-US" sz="1600" b="1" i="0" kern="1200" dirty="0" err="1"/>
            <a:t>puesta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en</a:t>
          </a:r>
          <a:r>
            <a:rPr lang="en-US" sz="1600" b="1" i="0" kern="1200" dirty="0"/>
            <a:t> </a:t>
          </a:r>
          <a:r>
            <a:rPr lang="en-US" sz="1600" b="1" i="0" kern="1200" dirty="0" err="1"/>
            <a:t>común</a:t>
          </a:r>
          <a:endParaRPr lang="en-GB" sz="1600" b="1" kern="1200" dirty="0"/>
        </a:p>
      </dsp:txBody>
      <dsp:txXfrm>
        <a:off x="18734" y="534322"/>
        <a:ext cx="6587268" cy="346292"/>
      </dsp:txXfrm>
    </dsp:sp>
    <dsp:sp modelId="{9BFC5637-8B38-4DC5-BD83-A68DFFD04733}">
      <dsp:nvSpPr>
        <dsp:cNvPr id="0" name=""/>
        <dsp:cNvSpPr/>
      </dsp:nvSpPr>
      <dsp:spPr>
        <a:xfrm>
          <a:off x="0" y="899564"/>
          <a:ext cx="6624736" cy="1656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>
              <a:solidFill>
                <a:srgbClr val="0F5494"/>
              </a:solidFill>
            </a:rPr>
            <a:t>Información y seguimiento en el caso de los buques &lt; 12 m</a:t>
          </a:r>
          <a:endParaRPr lang="en-GB" sz="1200" b="1" kern="1200" dirty="0">
            <a:solidFill>
              <a:srgbClr val="0F5494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>
              <a:solidFill>
                <a:srgbClr val="0F5494"/>
              </a:solidFill>
            </a:rPr>
            <a:t>Control de la pesca recreativa</a:t>
          </a:r>
          <a:endParaRPr lang="en-GB" sz="1200" b="1" kern="1200" dirty="0">
            <a:solidFill>
              <a:srgbClr val="0F5494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>
              <a:solidFill>
                <a:srgbClr val="0F5494"/>
              </a:solidFill>
            </a:rPr>
            <a:t>Pesaje, transporte y ventas</a:t>
          </a:r>
          <a:endParaRPr lang="en-GB" sz="1200" b="1" kern="1200" dirty="0">
            <a:solidFill>
              <a:srgbClr val="0F5494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200" b="1" kern="1200" dirty="0">
            <a:solidFill>
              <a:srgbClr val="0F5494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200" b="1" kern="1200" dirty="0">
            <a:solidFill>
              <a:srgbClr val="0F5494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b="1" kern="1200">
              <a:solidFill>
                <a:srgbClr val="0F5494"/>
              </a:solidFill>
            </a:rPr>
            <a:t>Control de la obligación de desembarque</a:t>
          </a:r>
          <a:endParaRPr lang="en-GB" sz="1200" b="1" kern="1200" dirty="0">
            <a:solidFill>
              <a:srgbClr val="0F5494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b="1" kern="1200" dirty="0">
              <a:solidFill>
                <a:srgbClr val="0F5494"/>
              </a:solidFill>
            </a:rPr>
            <a:t>Control de la </a:t>
          </a:r>
          <a:r>
            <a:rPr lang="en-GB" sz="1200" b="1" kern="1200" dirty="0" err="1">
              <a:solidFill>
                <a:srgbClr val="0F5494"/>
              </a:solidFill>
            </a:rPr>
            <a:t>potencia</a:t>
          </a:r>
          <a:r>
            <a:rPr lang="en-GB" sz="1200" b="1" kern="1200" dirty="0">
              <a:solidFill>
                <a:srgbClr val="0F5494"/>
              </a:solidFill>
            </a:rPr>
            <a:t> </a:t>
          </a:r>
          <a:r>
            <a:rPr lang="en-GB" sz="1200" b="1" kern="1200" dirty="0" err="1" smtClean="0">
              <a:solidFill>
                <a:srgbClr val="0F5494"/>
              </a:solidFill>
            </a:rPr>
            <a:t>motriz</a:t>
          </a:r>
          <a:endParaRPr lang="en-GB" sz="1200" b="1" kern="1200" dirty="0">
            <a:solidFill>
              <a:srgbClr val="0F5494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b="1" kern="1200" dirty="0" err="1">
              <a:solidFill>
                <a:srgbClr val="0F5494"/>
              </a:solidFill>
            </a:rPr>
            <a:t>Programas</a:t>
          </a:r>
          <a:r>
            <a:rPr lang="en-GB" sz="1200" b="1" kern="1200" dirty="0">
              <a:solidFill>
                <a:srgbClr val="0F5494"/>
              </a:solidFill>
            </a:rPr>
            <a:t> </a:t>
          </a:r>
          <a:r>
            <a:rPr lang="en-GB" sz="1200" b="1" kern="1200" dirty="0" err="1">
              <a:solidFill>
                <a:srgbClr val="0F5494"/>
              </a:solidFill>
            </a:rPr>
            <a:t>nacionales</a:t>
          </a:r>
          <a:r>
            <a:rPr lang="en-GB" sz="1200" b="1" kern="1200" dirty="0">
              <a:solidFill>
                <a:srgbClr val="0F5494"/>
              </a:solidFill>
            </a:rPr>
            <a:t> de control</a:t>
          </a:r>
        </a:p>
      </dsp:txBody>
      <dsp:txXfrm>
        <a:off x="0" y="899564"/>
        <a:ext cx="6624736" cy="1656000"/>
      </dsp:txXfrm>
    </dsp:sp>
    <dsp:sp modelId="{6F200E62-52ED-4371-874D-C1D0987BAF3A}">
      <dsp:nvSpPr>
        <dsp:cNvPr id="0" name=""/>
        <dsp:cNvSpPr/>
      </dsp:nvSpPr>
      <dsp:spPr>
        <a:xfrm>
          <a:off x="0" y="1515833"/>
          <a:ext cx="6624736" cy="3837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3.Reducir las </a:t>
          </a:r>
          <a:r>
            <a:rPr lang="en-US" sz="1600" b="1" i="0" kern="1200" dirty="0" err="1" smtClean="0"/>
            <a:t>lagunas</a:t>
          </a:r>
          <a:r>
            <a:rPr lang="en-US" sz="1600" b="1" i="0" kern="1200" dirty="0" smtClean="0"/>
            <a:t> con la </a:t>
          </a:r>
          <a:r>
            <a:rPr lang="en-US" sz="1600" b="1" i="0" kern="1200" dirty="0"/>
            <a:t>PPC</a:t>
          </a:r>
          <a:endParaRPr lang="en-GB" sz="1600" b="1" kern="1200" dirty="0"/>
        </a:p>
      </dsp:txBody>
      <dsp:txXfrm>
        <a:off x="18734" y="1534567"/>
        <a:ext cx="6587268" cy="346292"/>
      </dsp:txXfrm>
    </dsp:sp>
    <dsp:sp modelId="{72ACB845-E5C2-4C29-B37F-F199817BB63C}">
      <dsp:nvSpPr>
        <dsp:cNvPr id="0" name=""/>
        <dsp:cNvSpPr/>
      </dsp:nvSpPr>
      <dsp:spPr>
        <a:xfrm>
          <a:off x="0" y="2547664"/>
          <a:ext cx="6624736" cy="3837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4.Aumento </a:t>
          </a:r>
          <a:r>
            <a:rPr lang="en-US" sz="1600" b="1" i="0" kern="1200" dirty="0"/>
            <a:t>de las </a:t>
          </a:r>
          <a:r>
            <a:rPr lang="en-US" sz="1600" b="1" i="0" kern="1200" dirty="0" err="1"/>
            <a:t>sinergias</a:t>
          </a:r>
          <a:r>
            <a:rPr lang="en-US" sz="1600" b="1" i="0" kern="1200" dirty="0"/>
            <a:t> con </a:t>
          </a:r>
          <a:r>
            <a:rPr lang="en-US" sz="1600" b="1" i="0" kern="1200" dirty="0" err="1"/>
            <a:t>otras</a:t>
          </a:r>
          <a:r>
            <a:rPr lang="en-US" sz="1600" b="1" i="0" kern="1200" dirty="0"/>
            <a:t> </a:t>
          </a:r>
          <a:r>
            <a:rPr lang="en-US" sz="1600" b="1" i="0" kern="1200" dirty="0" err="1"/>
            <a:t>políticas</a:t>
          </a:r>
          <a:endParaRPr lang="en-GB" sz="1600" b="1" kern="1200" dirty="0"/>
        </a:p>
      </dsp:txBody>
      <dsp:txXfrm>
        <a:off x="18734" y="2566398"/>
        <a:ext cx="6587268" cy="346292"/>
      </dsp:txXfrm>
    </dsp:sp>
    <dsp:sp modelId="{452CA86C-0850-40A9-BFCB-A3D43C929063}">
      <dsp:nvSpPr>
        <dsp:cNvPr id="0" name=""/>
        <dsp:cNvSpPr/>
      </dsp:nvSpPr>
      <dsp:spPr>
        <a:xfrm>
          <a:off x="0" y="3003563"/>
          <a:ext cx="662473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>
              <a:solidFill>
                <a:srgbClr val="0F5494"/>
              </a:solidFill>
            </a:rPr>
            <a:t>Medio ambiente</a:t>
          </a:r>
          <a:endParaRPr lang="en-GB" sz="1200" kern="1200" dirty="0">
            <a:solidFill>
              <a:srgbClr val="00B05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 dirty="0" err="1" smtClean="0">
              <a:solidFill>
                <a:srgbClr val="0F5494"/>
              </a:solidFill>
            </a:rPr>
            <a:t>Legislación</a:t>
          </a:r>
          <a:r>
            <a:rPr lang="en-US" sz="1200" b="1" kern="1200" dirty="0" smtClean="0">
              <a:solidFill>
                <a:srgbClr val="0F5494"/>
              </a:solidFill>
            </a:rPr>
            <a:t> </a:t>
          </a:r>
          <a:r>
            <a:rPr lang="en-US" sz="1200" b="1" kern="1200" dirty="0" err="1" smtClean="0">
              <a:solidFill>
                <a:srgbClr val="0F5494"/>
              </a:solidFill>
            </a:rPr>
            <a:t>alimentaria</a:t>
          </a:r>
          <a:r>
            <a:rPr lang="en-US" sz="1200" b="1" kern="1200" dirty="0">
              <a:solidFill>
                <a:srgbClr val="0F5494"/>
              </a:solidFill>
            </a:rPr>
            <a:t>: control del </a:t>
          </a:r>
          <a:r>
            <a:rPr lang="en-US" sz="1200" b="1" kern="1200" dirty="0" err="1">
              <a:solidFill>
                <a:srgbClr val="0F5494"/>
              </a:solidFill>
            </a:rPr>
            <a:t>mercado</a:t>
          </a:r>
          <a:r>
            <a:rPr lang="en-US" sz="1200" b="1" kern="1200" dirty="0">
              <a:solidFill>
                <a:srgbClr val="0F5494"/>
              </a:solidFill>
            </a:rPr>
            <a:t> (</a:t>
          </a:r>
          <a:r>
            <a:rPr lang="en-US" sz="1200" b="1" kern="1200" dirty="0" err="1">
              <a:solidFill>
                <a:srgbClr val="0F5494"/>
              </a:solidFill>
            </a:rPr>
            <a:t>trazabilidad</a:t>
          </a:r>
          <a:r>
            <a:rPr lang="en-US" sz="1200" b="1" kern="1200" dirty="0">
              <a:solidFill>
                <a:srgbClr val="0F5494"/>
              </a:solidFill>
            </a:rPr>
            <a:t>)</a:t>
          </a:r>
          <a:endParaRPr lang="en-GB" sz="1200" kern="1200" dirty="0">
            <a:solidFill>
              <a:srgbClr val="0F5494"/>
            </a:solidFill>
          </a:endParaRPr>
        </a:p>
      </dsp:txBody>
      <dsp:txXfrm>
        <a:off x="0" y="3003563"/>
        <a:ext cx="6624736" cy="414000"/>
      </dsp:txXfrm>
    </dsp:sp>
    <dsp:sp modelId="{C7154DF9-E129-47EC-ADE0-3A9CAE850069}">
      <dsp:nvSpPr>
        <dsp:cNvPr id="0" name=""/>
        <dsp:cNvSpPr/>
      </dsp:nvSpPr>
      <dsp:spPr>
        <a:xfrm>
          <a:off x="0" y="3470950"/>
          <a:ext cx="6624736" cy="3837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5.</a:t>
          </a:r>
          <a:r>
            <a:rPr lang="en-GB" sz="1600" b="1" kern="1200" dirty="0" err="1" smtClean="0"/>
            <a:t>Armonización</a:t>
          </a:r>
          <a:r>
            <a:rPr lang="en-GB" sz="1600" b="1" kern="1200" dirty="0" smtClean="0"/>
            <a:t> </a:t>
          </a:r>
          <a:r>
            <a:rPr lang="en-GB" sz="1600" b="1" kern="1200" dirty="0"/>
            <a:t>con el </a:t>
          </a:r>
          <a:r>
            <a:rPr lang="en-GB" sz="1600" b="1" kern="1200" dirty="0" err="1"/>
            <a:t>Tratado</a:t>
          </a:r>
          <a:r>
            <a:rPr lang="en-GB" sz="1600" b="1" kern="1200" dirty="0"/>
            <a:t> de </a:t>
          </a:r>
          <a:r>
            <a:rPr lang="en-GB" sz="1600" b="1" kern="1200" dirty="0" err="1"/>
            <a:t>Lisboa</a:t>
          </a:r>
          <a:endParaRPr lang="en-GB" sz="1600" b="1" kern="1200" dirty="0"/>
        </a:p>
      </dsp:txBody>
      <dsp:txXfrm>
        <a:off x="18734" y="3489684"/>
        <a:ext cx="6587268" cy="346292"/>
      </dsp:txXfrm>
    </dsp:sp>
    <dsp:sp modelId="{C019FE48-A8B1-4C40-AB68-ABF7314B08EF}">
      <dsp:nvSpPr>
        <dsp:cNvPr id="0" name=""/>
        <dsp:cNvSpPr/>
      </dsp:nvSpPr>
      <dsp:spPr>
        <a:xfrm>
          <a:off x="0" y="3877584"/>
          <a:ext cx="6624736" cy="3837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/>
            <a:t>Reglamento por el que se crea la AECP</a:t>
          </a:r>
          <a:endParaRPr lang="en-GB" sz="1600" b="1" kern="1200" dirty="0"/>
        </a:p>
      </dsp:txBody>
      <dsp:txXfrm>
        <a:off x="18734" y="3896318"/>
        <a:ext cx="6587268" cy="346292"/>
      </dsp:txXfrm>
    </dsp:sp>
    <dsp:sp modelId="{898529F6-B73B-413F-8369-F6DB8C2B456E}">
      <dsp:nvSpPr>
        <dsp:cNvPr id="0" name=""/>
        <dsp:cNvSpPr/>
      </dsp:nvSpPr>
      <dsp:spPr>
        <a:xfrm>
          <a:off x="0" y="4307424"/>
          <a:ext cx="6624736" cy="3837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/>
            <a:t>Pesca INDNR y otros actos</a:t>
          </a:r>
          <a:endParaRPr lang="en-GB" sz="1600" b="1" kern="1200" dirty="0"/>
        </a:p>
      </dsp:txBody>
      <dsp:txXfrm>
        <a:off x="18734" y="4326158"/>
        <a:ext cx="6587268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8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63818"/>
            <a:ext cx="2890665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8" y="9263818"/>
            <a:ext cx="2890665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F9E2361-5DE3-4ADE-8706-F07FFB6D0E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76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8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632690"/>
            <a:ext cx="5335894" cy="438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63818"/>
            <a:ext cx="2890665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8" y="9263818"/>
            <a:ext cx="2890665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88" tIns="44794" rIns="89588" bIns="4479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1678B04-8546-4E88-8AA7-AEBA367777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7878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27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91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957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984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4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05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482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75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945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9125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687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8097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80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9205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0133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3423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237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6033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731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87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3500-318E-48AE-812E-F51835EF4E90}" type="slidenum">
              <a:rPr lang="en-GB" altLang="en-US" smtClean="0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02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3500-318E-48AE-812E-F51835EF4E90}" type="slidenum">
              <a:rPr lang="en-GB" altLang="en-US" smtClean="0"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85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0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r>
              <a:rPr lang="en-GB" b="1"/>
              <a:t>Los objetivos específicos de esta iniciativa son los siguientes:</a:t>
            </a:r>
            <a:endParaRPr lang="en-GB" dirty="0"/>
          </a:p>
          <a:p>
            <a:pPr lvl="0"/>
            <a:r>
              <a:rPr lang="en-GB"/>
              <a:t>Eliminar los obstáculos que conducen a la aplicación ineficaz o diferente de las disposiciones por parte de los Estados miembros y a situaciones que obstaculizan el trato equitativo de los operadores dentro de los Estados miembros y entre ellos, </a:t>
            </a:r>
            <a:r>
              <a:rPr lang="en-GB" i="1"/>
              <a:t>por ejemplo</a:t>
            </a:r>
            <a:r>
              <a:rPr lang="en-GB"/>
              <a:t> en lo que se refiere a la aplicación de las normas;</a:t>
            </a:r>
          </a:p>
          <a:p>
            <a:pPr lvl="0"/>
            <a:r>
              <a:rPr lang="en-GB"/>
              <a:t>Simplificar el marco legislativo actual y reducir la carga administrativa, por </a:t>
            </a:r>
            <a:r>
              <a:rPr lang="en-GB" i="1"/>
              <a:t>ejemplo mediante</a:t>
            </a:r>
            <a:r>
              <a:rPr lang="en-GB"/>
              <a:t> la racionalización de los requisitos de información;promover el uso de herramientas informáticas armonizadas o interoperables, y armonizar el catálogo de infracciones graves. </a:t>
            </a:r>
          </a:p>
          <a:p>
            <a:pPr lvl="0"/>
            <a:r>
              <a:rPr lang="en-GB"/>
              <a:t>Mejorar la disponibilidad, la fiabilidad y la exhaustividad de los datos y la información en materia de pesca, en particular de los datos sobre capturas, que son fundamentales para supervisar y cumplir los objetivos de la PPC y permitir el intercambio y el intercambio de información;</a:t>
            </a:r>
          </a:p>
          <a:p>
            <a:pPr lvl="0"/>
            <a:r>
              <a:rPr lang="en-GB"/>
              <a:t>Colmar las lagunas con la reforma de la PPC, prestando especial atención a las normas de control adecuadas relativas a la obligación de desembarque y al enfoque plurianual revisado de la gestión de la pesca;</a:t>
            </a:r>
          </a:p>
          <a:p>
            <a:pPr lvl="0"/>
            <a:r>
              <a:rPr lang="en-GB"/>
              <a:t>Mejorar el nivel de coordinación entre los Estados miembros, la Comisión Europea y la Agencia Europea de Control de la Pesca (AECP) para mejorar las sinergias y promover la igualdad de condiciones a nivel de la UE.</a:t>
            </a:r>
          </a:p>
          <a:p>
            <a:pPr lvl="0"/>
            <a:r>
              <a:rPr lang="en-GB"/>
              <a:t>Adaptar la misión y las tareas de la AECP a la evolución reciente de la política pesquera común (PPC), en particular a la obligación de desembarque, la regionalización, la lucha contra la pesca INDNR y la dimensión exterior de la PPC, así como con toda futura revisión del Reglamento de control.</a:t>
            </a:r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3500-318E-48AE-812E-F51835EF4E90}" type="slidenum">
              <a:rPr lang="en-GB" altLang="en-US" smtClean="0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227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328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73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8B04-8546-4E88-8AA7-AEBA36777749}" type="slidenum">
              <a:rPr lang="en-GB" altLang="en-US" smtClean="0"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2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/>
              <a:t>Pulse para editar el estilo de título de máster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Pulse para editar el estilo del máster.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0152950-DBF7-4D52-96F9-F7855238479A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4F29-665F-4ACD-A9CB-994DF1A879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24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EB7A-4393-46EE-8152-6F52E50C07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164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/>
              <a:t>Pulse para editar el estilo de título de máster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Pulse para editar los estilos de texto principales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24920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para editar el estilo de título de máster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Pulse para editar los estilos de texto principales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F713F-EDAA-474B-A893-036898B9B48B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64E39-9796-4558-8E6D-DD7E29BC13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14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D88A-42D4-4A1B-B557-54B3B09EBE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662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634CA-263B-4E75-8D9D-48EAF08384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22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B3DF4-1030-4E85-8060-50BF18E43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236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F67D7-BA45-433B-B375-86D630270002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24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632B8-D346-4550-B895-C3EC7E5855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993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327F6-8E80-4BDC-B94B-0B4AA83C0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15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Segundo nivel</a:t>
            </a:r>
            <a:endParaRPr lang="en-GB" altLang="en-US" smtClean="0"/>
          </a:p>
          <a:p>
            <a:pPr lvl="1"/>
            <a:r>
              <a:rPr lang="en-GB" altLang="en-US"/>
              <a:t>Tercer nivel</a:t>
            </a:r>
          </a:p>
          <a:p>
            <a:pPr lvl="2"/>
            <a:r>
              <a:rPr lang="en-GB" altLang="en-US"/>
              <a:t>Cuarto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8BFAE08-7622-4771-9926-EE34FBD51A8B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ps.europa.eu/data-protection/our-work/publications/comments/edps-comments-fisheries-controls_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es/publication-detail/-/publication/8762f7e3-d316-11e6-ad7c-01aa75ed71a1/language-es/format-PDF/source-sear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c.europa.eu/fisheries/cfp/control_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a.europa.eu/Lists/ECADocuments/SR17_8/SR_FISHERIES_CONTROL_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9024" y="1340768"/>
            <a:ext cx="8784976" cy="2375768"/>
          </a:xfrm>
        </p:spPr>
        <p:txBody>
          <a:bodyPr/>
          <a:lstStyle/>
          <a:p>
            <a:pPr algn="ctr"/>
            <a:r>
              <a:rPr lang="fr-BE" altLang="en-US" sz="4400" dirty="0" err="1"/>
              <a:t>Revisión</a:t>
            </a:r>
            <a:r>
              <a:rPr lang="fr-BE" altLang="en-US" sz="4400" dirty="0" smtClean="0"/>
              <a:t/>
            </a:r>
            <a:br>
              <a:rPr lang="fr-BE" altLang="en-US" sz="4400" dirty="0" smtClean="0"/>
            </a:br>
            <a:r>
              <a:rPr lang="fr-BE" altLang="en-US" sz="4400" dirty="0"/>
              <a:t> </a:t>
            </a:r>
            <a:r>
              <a:rPr lang="fr-BE" altLang="en-US" sz="4400" dirty="0" err="1"/>
              <a:t>del</a:t>
            </a:r>
            <a:r>
              <a:rPr lang="fr-BE" altLang="en-US" sz="4400" dirty="0"/>
              <a:t> </a:t>
            </a:r>
            <a:r>
              <a:rPr lang="fr-BE" altLang="en-US" sz="4400" dirty="0" err="1"/>
              <a:t>Reglamento</a:t>
            </a:r>
            <a:r>
              <a:rPr lang="fr-BE" altLang="en-US" sz="4400" dirty="0"/>
              <a:t> de control de </a:t>
            </a:r>
            <a:r>
              <a:rPr lang="fr-BE" altLang="en-US" sz="4400" dirty="0" err="1" smtClean="0"/>
              <a:t>pesca</a:t>
            </a:r>
            <a:endParaRPr lang="en-GB" altLang="en-US" sz="44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861048"/>
            <a:ext cx="8866336" cy="252028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fr-BE" sz="2400" dirty="0">
                <a:solidFill>
                  <a:srgbClr val="FF9933"/>
                </a:solidFill>
              </a:rPr>
              <a:t>FREMSS XORNADA</a:t>
            </a:r>
          </a:p>
          <a:p>
            <a:pPr algn="ctr">
              <a:spcAft>
                <a:spcPts val="1200"/>
              </a:spcAft>
            </a:pPr>
            <a:r>
              <a:rPr lang="fr-BE" sz="2400" dirty="0">
                <a:solidFill>
                  <a:srgbClr val="FF9933"/>
                </a:solidFill>
              </a:rPr>
              <a:t>6 de </a:t>
            </a:r>
            <a:r>
              <a:rPr lang="fr-BE" sz="2400" dirty="0" err="1" smtClean="0">
                <a:solidFill>
                  <a:srgbClr val="FF9933"/>
                </a:solidFill>
              </a:rPr>
              <a:t>octubre</a:t>
            </a:r>
            <a:r>
              <a:rPr lang="fr-BE" sz="2400" dirty="0" smtClean="0">
                <a:solidFill>
                  <a:srgbClr val="FF9933"/>
                </a:solidFill>
              </a:rPr>
              <a:t> </a:t>
            </a:r>
            <a:r>
              <a:rPr lang="fr-BE" sz="2400" dirty="0">
                <a:solidFill>
                  <a:srgbClr val="FF9933"/>
                </a:solidFill>
              </a:rPr>
              <a:t>de</a:t>
            </a:r>
            <a:r>
              <a:rPr lang="fr-BE" sz="2000" dirty="0">
                <a:solidFill>
                  <a:srgbClr val="FF9933"/>
                </a:solidFill>
              </a:rPr>
              <a:t> 2018</a:t>
            </a:r>
          </a:p>
          <a:p>
            <a:pPr algn="ctr">
              <a:spcAft>
                <a:spcPts val="1200"/>
              </a:spcAft>
            </a:pPr>
            <a:r>
              <a:rPr lang="en-GB" sz="2000" dirty="0"/>
              <a:t> Anne </a:t>
            </a:r>
            <a:r>
              <a:rPr lang="en-GB" sz="2000" dirty="0" err="1" smtClean="0"/>
              <a:t>Gautrais</a:t>
            </a:r>
            <a:r>
              <a:rPr lang="en-GB" sz="2000" dirty="0" smtClean="0"/>
              <a:t>-Le </a:t>
            </a:r>
            <a:r>
              <a:rPr lang="en-GB" sz="2000" dirty="0"/>
              <a:t>Goff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/>
              <a:t>DG MARE</a:t>
            </a:r>
            <a:r>
              <a:rPr dirty="0"/>
              <a:t>,</a:t>
            </a:r>
            <a:r>
              <a:rPr lang="fr-BE" sz="2000" dirty="0"/>
              <a:t> </a:t>
            </a:r>
            <a:r>
              <a:rPr lang="fr-BE" sz="2000" dirty="0" err="1"/>
              <a:t>Asuntos</a:t>
            </a:r>
            <a:r>
              <a:rPr lang="fr-BE" sz="2000" dirty="0"/>
              <a:t> </a:t>
            </a:r>
            <a:r>
              <a:rPr lang="fr-BE" sz="2000" dirty="0" err="1"/>
              <a:t>marítimos</a:t>
            </a:r>
            <a:r>
              <a:rPr lang="fr-BE" sz="2000" dirty="0"/>
              <a:t> &amp; </a:t>
            </a:r>
            <a:r>
              <a:rPr lang="fr-BE" sz="2000" dirty="0" err="1" smtClean="0"/>
              <a:t>pesqueros</a:t>
            </a:r>
            <a:endParaRPr lang="en-GB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 err="1"/>
              <a:t>Unidad</a:t>
            </a:r>
            <a:r>
              <a:rPr lang="en-GB" sz="2000" dirty="0"/>
              <a:t> D.4 Control e </a:t>
            </a:r>
            <a:r>
              <a:rPr lang="en-GB" sz="2000" dirty="0" err="1"/>
              <a:t>Inspección</a:t>
            </a:r>
            <a:r>
              <a:rPr lang="en-GB" sz="2000" dirty="0"/>
              <a:t> de la </a:t>
            </a:r>
            <a:r>
              <a:rPr lang="en-GB" sz="2000" dirty="0" err="1"/>
              <a:t>Pesca</a:t>
            </a: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152950-DBF7-4D52-96F9-F7855238479A}" type="slidenum">
              <a:rPr lang="en-GB" altLang="en-US" smtClean="0"/>
              <a:t>1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856984" cy="100811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Apreciaciones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má</a:t>
            </a:r>
            <a:r>
              <a:rPr lang="en-GB" dirty="0" err="1" smtClean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importantes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del sector </a:t>
            </a:r>
            <a:r>
              <a:rPr lang="en-GB" dirty="0" err="1">
                <a:solidFill>
                  <a:srgbClr val="FF0000"/>
                </a:solidFill>
              </a:rPr>
              <a:t>gallego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2017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Sistema de </a:t>
            </a:r>
            <a:r>
              <a:rPr lang="en-GB" sz="2800" b="1" dirty="0" err="1"/>
              <a:t>localización</a:t>
            </a:r>
            <a:r>
              <a:rPr lang="en-GB" sz="2800" b="1" dirty="0"/>
              <a:t> de </a:t>
            </a:r>
            <a:r>
              <a:rPr lang="en-GB" sz="2800" b="1" dirty="0" err="1"/>
              <a:t>buques</a:t>
            </a:r>
            <a:endParaRPr lang="en-GB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err="1" smtClean="0"/>
              <a:t>Cuaderno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diario</a:t>
            </a:r>
            <a:r>
              <a:rPr lang="en-GB" sz="2800" b="1" dirty="0" smtClean="0"/>
              <a:t> de </a:t>
            </a:r>
            <a:r>
              <a:rPr lang="en-GB" sz="2800" b="1" dirty="0" err="1"/>
              <a:t>pesca</a:t>
            </a: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fr-BE" sz="2800" b="1" dirty="0" err="1"/>
              <a:t>Notificación</a:t>
            </a:r>
            <a:r>
              <a:rPr lang="fr-BE" sz="2800" b="1" dirty="0"/>
              <a:t> </a:t>
            </a:r>
            <a:r>
              <a:rPr lang="fr-BE" sz="2800" b="1" dirty="0" err="1"/>
              <a:t>previa</a:t>
            </a:r>
            <a:endParaRPr lang="fr-BE" sz="2800" b="1" dirty="0"/>
          </a:p>
          <a:p>
            <a:pPr marL="514350" indent="-514350">
              <a:buFont typeface="+mj-lt"/>
              <a:buAutoNum type="arabicPeriod"/>
            </a:pPr>
            <a:r>
              <a:rPr lang="fr-BE" sz="2800" b="1" dirty="0" err="1" smtClean="0"/>
              <a:t>Pesaje</a:t>
            </a:r>
            <a:r>
              <a:rPr lang="fr-BE" sz="2800" b="1" dirty="0" smtClean="0"/>
              <a:t>, </a:t>
            </a:r>
            <a:r>
              <a:rPr lang="fr-BE" sz="2800" b="1" dirty="0" err="1" smtClean="0"/>
              <a:t>documento</a:t>
            </a:r>
            <a:r>
              <a:rPr lang="fr-BE" sz="2800" b="1" dirty="0" smtClean="0"/>
              <a:t> </a:t>
            </a:r>
            <a:r>
              <a:rPr lang="fr-BE" sz="2800" b="1" dirty="0"/>
              <a:t>de transporte y venta</a:t>
            </a:r>
          </a:p>
        </p:txBody>
      </p:sp>
    </p:spTree>
    <p:extLst>
      <p:ext uri="{BB962C8B-B14F-4D97-AF65-F5344CB8AC3E}">
        <p14:creationId xmlns:p14="http://schemas.microsoft.com/office/powerpoint/2010/main" val="413289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7"/>
            <a:ext cx="8856984" cy="1393626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Apreciaciones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más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importantes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del sector </a:t>
            </a:r>
            <a:r>
              <a:rPr lang="en-GB" dirty="0" err="1">
                <a:solidFill>
                  <a:srgbClr val="FF0000"/>
                </a:solidFill>
              </a:rPr>
              <a:t>gallego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92896"/>
            <a:ext cx="8507288" cy="370579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5. Control </a:t>
            </a:r>
            <a:r>
              <a:rPr lang="en-GB" sz="2800" b="1" dirty="0"/>
              <a:t>de la </a:t>
            </a:r>
            <a:r>
              <a:rPr lang="en-GB" sz="2800" b="1" dirty="0" err="1"/>
              <a:t>declaración</a:t>
            </a:r>
            <a:r>
              <a:rPr lang="en-GB" sz="2800" b="1" dirty="0"/>
              <a:t> </a:t>
            </a:r>
            <a:r>
              <a:rPr lang="en-GB" sz="2800" b="1" dirty="0" smtClean="0"/>
              <a:t>de 	</a:t>
            </a:r>
            <a:r>
              <a:rPr lang="en-GB" sz="2800" b="1" dirty="0" err="1" smtClean="0"/>
              <a:t>desembarque</a:t>
            </a:r>
            <a:r>
              <a:rPr lang="en-GB" sz="2800" b="1" dirty="0" smtClean="0"/>
              <a:t> </a:t>
            </a:r>
          </a:p>
          <a:p>
            <a:pPr marL="0" indent="0">
              <a:buNone/>
            </a:pPr>
            <a:r>
              <a:rPr lang="en-GB" sz="2800" b="1" dirty="0" smtClean="0"/>
              <a:t>6.</a:t>
            </a:r>
            <a:r>
              <a:rPr lang="fr-BE" sz="2800" b="1" dirty="0" err="1" smtClean="0"/>
              <a:t>Capacidad</a:t>
            </a:r>
            <a:r>
              <a:rPr lang="fr-BE" sz="2800" b="1" dirty="0" smtClean="0"/>
              <a:t> </a:t>
            </a:r>
            <a:r>
              <a:rPr lang="fr-BE" sz="2800" b="1" dirty="0" err="1"/>
              <a:t>pesquera</a:t>
            </a:r>
            <a:r>
              <a:rPr lang="fr-BE" sz="2800" b="1" dirty="0"/>
              <a:t>/control </a:t>
            </a:r>
            <a:r>
              <a:rPr lang="fr-BE" sz="2800" b="1" dirty="0" smtClean="0"/>
              <a:t>continuo 	de la </a:t>
            </a:r>
            <a:r>
              <a:rPr lang="fr-BE" sz="2800" b="1" dirty="0" err="1" smtClean="0"/>
              <a:t>potencia</a:t>
            </a:r>
            <a:r>
              <a:rPr lang="fr-BE" sz="2800" b="1" dirty="0" smtClean="0"/>
              <a:t> </a:t>
            </a:r>
            <a:r>
              <a:rPr lang="fr-BE" sz="2800" b="1" dirty="0" err="1"/>
              <a:t>motriz</a:t>
            </a:r>
            <a:endParaRPr lang="fr-BE" sz="2800" b="1" dirty="0" smtClean="0"/>
          </a:p>
          <a:p>
            <a:pPr marL="0" indent="0">
              <a:buNone/>
            </a:pPr>
            <a:r>
              <a:rPr lang="fr-BE" sz="2800" b="1" dirty="0"/>
              <a:t>7.</a:t>
            </a:r>
            <a:r>
              <a:rPr lang="en-GB" sz="2800" b="1" dirty="0"/>
              <a:t> </a:t>
            </a:r>
            <a:r>
              <a:rPr lang="en-GB" sz="2800" b="1" dirty="0" err="1" smtClean="0"/>
              <a:t>Infracciones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medidas</a:t>
            </a:r>
            <a:r>
              <a:rPr lang="en-GB" sz="2800" b="1" dirty="0" smtClean="0"/>
              <a:t> y </a:t>
            </a:r>
            <a:r>
              <a:rPr lang="en-GB" sz="2800" b="1" dirty="0" err="1" smtClean="0"/>
              <a:t>sanciones</a:t>
            </a: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8. </a:t>
            </a:r>
            <a:r>
              <a:rPr lang="es-ES" sz="2800" b="1" dirty="0" smtClean="0"/>
              <a:t>Adaptación </a:t>
            </a:r>
            <a:r>
              <a:rPr lang="es-ES" sz="2800" b="1" dirty="0"/>
              <a:t>al </a:t>
            </a:r>
            <a:r>
              <a:rPr lang="es-ES" sz="2800" b="1" dirty="0" smtClean="0"/>
              <a:t>Tratado </a:t>
            </a:r>
            <a:r>
              <a:rPr lang="es-ES" sz="2800" b="1" dirty="0"/>
              <a:t>de Lisboa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7538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86409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1.Sistema </a:t>
            </a:r>
            <a:r>
              <a:rPr lang="en-GB" sz="2400" dirty="0">
                <a:solidFill>
                  <a:srgbClr val="FF0000"/>
                </a:solidFill>
              </a:rPr>
              <a:t>de </a:t>
            </a:r>
            <a:r>
              <a:rPr lang="en-GB" sz="2400" dirty="0" err="1">
                <a:solidFill>
                  <a:srgbClr val="FF0000"/>
                </a:solidFill>
              </a:rPr>
              <a:t>localización</a:t>
            </a:r>
            <a:r>
              <a:rPr lang="en-GB" sz="2400" dirty="0">
                <a:solidFill>
                  <a:srgbClr val="FF0000"/>
                </a:solidFill>
              </a:rPr>
              <a:t> de </a:t>
            </a:r>
            <a:r>
              <a:rPr lang="en-GB" sz="2400" dirty="0" err="1">
                <a:solidFill>
                  <a:srgbClr val="FF0000"/>
                </a:solidFill>
              </a:rPr>
              <a:t>buques</a:t>
            </a:r>
            <a:r>
              <a:rPr lang="en-GB" sz="2400" dirty="0">
                <a:solidFill>
                  <a:srgbClr val="FF0000"/>
                </a:solidFill>
              </a:rPr>
              <a:t> (</a:t>
            </a:r>
            <a:r>
              <a:rPr lang="en-GB" sz="2400" dirty="0" err="1">
                <a:solidFill>
                  <a:srgbClr val="FF0000"/>
                </a:solidFill>
              </a:rPr>
              <a:t>artículo</a:t>
            </a:r>
            <a:r>
              <a:rPr lang="en-GB" sz="2400" dirty="0">
                <a:solidFill>
                  <a:srgbClr val="FF0000"/>
                </a:solidFill>
              </a:rPr>
              <a:t> 9)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864845"/>
            <a:ext cx="8712968" cy="4680520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b="1" dirty="0" err="1">
                <a:solidFill>
                  <a:schemeClr val="tx1"/>
                </a:solidFill>
                <a:ea typeface="Calibri"/>
              </a:rPr>
              <a:t>Objetivo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= &gt;</a:t>
            </a:r>
            <a:r>
              <a:rPr lang="es-ES_tradnl" sz="2000" b="1" dirty="0">
                <a:solidFill>
                  <a:schemeClr val="tx1"/>
                </a:solidFill>
              </a:rPr>
              <a:t> seguimiento eficaz de la entrada de </a:t>
            </a:r>
            <a:r>
              <a:rPr lang="es-ES_tradnl" sz="2000" b="1" dirty="0" smtClean="0">
                <a:solidFill>
                  <a:schemeClr val="tx1"/>
                </a:solidFill>
              </a:rPr>
              <a:t>todos los </a:t>
            </a:r>
            <a:r>
              <a:rPr lang="es-ES_tradnl" sz="2000" b="1" dirty="0">
                <a:solidFill>
                  <a:schemeClr val="tx1"/>
                </a:solidFill>
              </a:rPr>
              <a:t>buques de la UE, incluyendo aquellos de 12 metros de eslora. </a:t>
            </a:r>
            <a:endParaRPr lang="es-ES_tradnl" sz="2000" b="1" dirty="0" smtClean="0">
              <a:solidFill>
                <a:schemeClr val="tx1"/>
              </a:solidFill>
            </a:endParaRPr>
          </a:p>
          <a:p>
            <a:r>
              <a:rPr lang="es-ES" sz="2000" b="1" dirty="0"/>
              <a:t>Todos los buques, incluidos los </a:t>
            </a:r>
            <a:r>
              <a:rPr lang="es-ES" sz="2000" b="1" dirty="0" smtClean="0"/>
              <a:t>buques de eslora inferior </a:t>
            </a:r>
            <a:r>
              <a:rPr lang="es-ES" sz="2000" b="1" dirty="0"/>
              <a:t>a 12 metros, deberán </a:t>
            </a:r>
            <a:r>
              <a:rPr lang="es-ES" sz="2000" b="1" dirty="0" smtClean="0"/>
              <a:t>disponer de </a:t>
            </a:r>
            <a:r>
              <a:rPr lang="es-ES" sz="2000" b="1" dirty="0"/>
              <a:t>un sistema de </a:t>
            </a:r>
            <a:r>
              <a:rPr lang="es-ES" sz="2000" b="1" dirty="0" smtClean="0"/>
              <a:t>localización</a:t>
            </a:r>
            <a:r>
              <a:rPr lang="es-ES" sz="2000" b="1" dirty="0"/>
              <a:t>.</a:t>
            </a:r>
            <a:r>
              <a:rPr lang="es-ES" sz="2000" dirty="0"/>
              <a:t>	</a:t>
            </a:r>
          </a:p>
          <a:p>
            <a:r>
              <a:rPr lang="en-GB" sz="2000" b="1" dirty="0" err="1">
                <a:solidFill>
                  <a:srgbClr val="00B050"/>
                </a:solidFill>
              </a:rPr>
              <a:t>Excepción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  <a:r>
              <a:rPr lang="en-GB" sz="2000" b="1" dirty="0" err="1">
                <a:solidFill>
                  <a:srgbClr val="00B050"/>
                </a:solidFill>
              </a:rPr>
              <a:t>en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</a:rPr>
              <a:t>§3 </a:t>
            </a:r>
            <a:r>
              <a:rPr lang="en-GB" sz="2000" b="1" dirty="0">
                <a:solidFill>
                  <a:srgbClr val="00B050"/>
                </a:solidFill>
              </a:rPr>
              <a:t>para </a:t>
            </a:r>
            <a:r>
              <a:rPr lang="en-GB" sz="2000" b="1" dirty="0" err="1">
                <a:solidFill>
                  <a:srgbClr val="00B050"/>
                </a:solidFill>
              </a:rPr>
              <a:t>buques</a:t>
            </a:r>
            <a:r>
              <a:rPr lang="en-GB" sz="2000" b="1" dirty="0">
                <a:solidFill>
                  <a:srgbClr val="00B050"/>
                </a:solidFill>
              </a:rPr>
              <a:t> ≤ 12 m</a:t>
            </a:r>
            <a:r>
              <a:rPr lang="en-GB" sz="2000" b="1" dirty="0" smtClean="0"/>
              <a:t>: ERS </a:t>
            </a:r>
            <a:r>
              <a:rPr lang="en-GB" sz="2000" b="1" dirty="0"/>
              <a:t>no </a:t>
            </a:r>
            <a:r>
              <a:rPr lang="en-GB" sz="2000" b="1" dirty="0" err="1"/>
              <a:t>obligatorio</a:t>
            </a:r>
            <a:r>
              <a:rPr lang="en-GB" sz="2000" b="1" dirty="0" smtClean="0"/>
              <a:t>; </a:t>
            </a:r>
            <a:r>
              <a:rPr lang="en-GB" sz="2000" b="1" dirty="0" err="1" smtClean="0"/>
              <a:t>posibilidad</a:t>
            </a:r>
            <a:r>
              <a:rPr lang="en-GB" sz="2000" b="1" dirty="0" smtClean="0"/>
              <a:t> </a:t>
            </a:r>
            <a:r>
              <a:rPr lang="en-GB" sz="2000" b="1" dirty="0"/>
              <a:t>de </a:t>
            </a:r>
            <a:r>
              <a:rPr lang="en-GB" sz="2000" b="1" dirty="0" err="1"/>
              <a:t>uso</a:t>
            </a:r>
            <a:r>
              <a:rPr lang="en-GB" sz="2000" b="1" dirty="0"/>
              <a:t> de </a:t>
            </a:r>
            <a:r>
              <a:rPr lang="en-GB" sz="2000" b="1" dirty="0" err="1"/>
              <a:t>sistemas</a:t>
            </a:r>
            <a:r>
              <a:rPr lang="en-GB" sz="2000" b="1" dirty="0"/>
              <a:t> </a:t>
            </a:r>
            <a:r>
              <a:rPr lang="en-GB" sz="2000" b="1" dirty="0" err="1"/>
              <a:t>alternativos</a:t>
            </a:r>
            <a:r>
              <a:rPr lang="en-GB" sz="2000" b="1" dirty="0"/>
              <a:t> </a:t>
            </a:r>
            <a:endParaRPr lang="en-GB" sz="2000" b="1" dirty="0" smtClean="0"/>
          </a:p>
          <a:p>
            <a:pPr marL="0" indent="0">
              <a:buNone/>
            </a:pPr>
            <a:r>
              <a:rPr lang="es-ES_tradnl" sz="1800" b="1" i="1" dirty="0" smtClean="0">
                <a:solidFill>
                  <a:srgbClr val="00B050"/>
                </a:solidFill>
              </a:rPr>
              <a:t>COM </a:t>
            </a:r>
            <a:r>
              <a:rPr lang="es-ES_tradnl" sz="1800" i="1" dirty="0" smtClean="0">
                <a:solidFill>
                  <a:srgbClr val="00B050"/>
                </a:solidFill>
              </a:rPr>
              <a:t>organizará un «taller digital sobre pesca de pequeña escala» los días 4 &amp; 5 de diciembre de 2018 en Bruselas</a:t>
            </a:r>
            <a:endParaRPr lang="es-ES_tradnl" sz="1800" b="1" dirty="0" smtClean="0"/>
          </a:p>
          <a:p>
            <a:r>
              <a:rPr lang="es-ES_tradnl" sz="2000" b="1" dirty="0" smtClean="0"/>
              <a:t>Nueva </a:t>
            </a:r>
            <a:r>
              <a:rPr lang="es-ES_tradnl" sz="2000" b="1" dirty="0"/>
              <a:t>propuesta </a:t>
            </a:r>
            <a:r>
              <a:rPr lang="es-ES_tradnl" sz="2000" b="1" dirty="0" err="1"/>
              <a:t>FEMP:«Apoyo</a:t>
            </a:r>
            <a:r>
              <a:rPr lang="es-ES_tradnl" sz="2000" b="1" dirty="0"/>
              <a:t> </a:t>
            </a:r>
            <a:r>
              <a:rPr lang="es-ES_tradnl" sz="2000" b="1" dirty="0" smtClean="0"/>
              <a:t>financiero» </a:t>
            </a:r>
            <a:r>
              <a:rPr lang="en-GB" sz="2000" b="1" dirty="0" smtClean="0"/>
              <a:t> </a:t>
            </a:r>
            <a:r>
              <a:rPr lang="en-GB" sz="2000" b="1" dirty="0"/>
              <a:t>[</a:t>
            </a:r>
            <a:r>
              <a:rPr lang="en-GB" sz="2000" b="1" dirty="0" err="1"/>
              <a:t>artículo</a:t>
            </a:r>
            <a:r>
              <a:rPr lang="en-GB" sz="2000" b="1" dirty="0"/>
              <a:t> 19, </a:t>
            </a:r>
            <a:r>
              <a:rPr lang="en-GB" sz="2000" b="1" dirty="0" err="1"/>
              <a:t>apartado</a:t>
            </a:r>
            <a:r>
              <a:rPr lang="en-GB" sz="2000" b="1" dirty="0"/>
              <a:t> 2, </a:t>
            </a:r>
            <a:r>
              <a:rPr lang="en-GB" sz="2000" b="1" dirty="0" err="1"/>
              <a:t>letra</a:t>
            </a:r>
            <a:r>
              <a:rPr lang="en-GB" sz="2000" b="1" dirty="0"/>
              <a:t> a</a:t>
            </a:r>
            <a:r>
              <a:rPr lang="es-ES_tradnl" sz="2000" b="1" dirty="0"/>
              <a:t>)</a:t>
            </a:r>
            <a:r>
              <a:rPr dirty="0"/>
              <a:t>].</a:t>
            </a:r>
            <a:endParaRPr lang="en-GB" sz="2000" b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6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22413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2.Cuaderno </a:t>
            </a:r>
            <a:r>
              <a:rPr lang="en-GB" sz="2400" dirty="0" err="1" smtClean="0">
                <a:solidFill>
                  <a:srgbClr val="FF0000"/>
                </a:solidFill>
              </a:rPr>
              <a:t>diario</a:t>
            </a:r>
            <a:r>
              <a:rPr lang="en-GB" sz="2400" dirty="0" smtClean="0">
                <a:solidFill>
                  <a:srgbClr val="FF0000"/>
                </a:solidFill>
              </a:rPr>
              <a:t> de </a:t>
            </a:r>
            <a:r>
              <a:rPr lang="en-GB" sz="2400" dirty="0" err="1">
                <a:solidFill>
                  <a:srgbClr val="FF0000"/>
                </a:solidFill>
              </a:rPr>
              <a:t>pesca</a:t>
            </a:r>
            <a:r>
              <a:rPr lang="en-GB" sz="2400" dirty="0">
                <a:solidFill>
                  <a:srgbClr val="FF0000"/>
                </a:solidFill>
              </a:rPr>
              <a:t> (art. 14-15-15.a)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680520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b="1" dirty="0" err="1">
                <a:solidFill>
                  <a:schemeClr val="tx1"/>
                </a:solidFill>
                <a:ea typeface="Calibri"/>
              </a:rPr>
              <a:t>Objetivo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= &gt;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Información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fiable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 y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completa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,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datos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pesqueros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,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incluidas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las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pesquerías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de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pequeña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escala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.</a:t>
            </a:r>
          </a:p>
          <a:p>
            <a:pPr marL="0" lvl="0" indent="0">
              <a:buNone/>
            </a:pPr>
            <a:endParaRPr lang="en-GB" sz="2000" b="1" dirty="0" smtClean="0">
              <a:solidFill>
                <a:schemeClr val="tx1"/>
              </a:solidFill>
              <a:ea typeface="Calibri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ea typeface="Calibri"/>
              </a:rPr>
              <a:t>1)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Todos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los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buques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,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incluidos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los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de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menos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 de 12 m de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eslora</a:t>
            </a:r>
            <a:endParaRPr lang="en-GB" sz="2000" b="1" dirty="0" smtClean="0">
              <a:solidFill>
                <a:schemeClr val="tx1"/>
              </a:solidFill>
              <a:ea typeface="Calibri"/>
            </a:endParaRPr>
          </a:p>
          <a:p>
            <a:pPr lvl="1">
              <a:tabLst>
                <a:tab pos="355600" algn="l"/>
              </a:tabLst>
            </a:pPr>
            <a:r>
              <a:rPr lang="en-GB" dirty="0" err="1"/>
              <a:t>Cuaderno</a:t>
            </a:r>
            <a:r>
              <a:rPr lang="en-GB" dirty="0"/>
              <a:t> </a:t>
            </a:r>
            <a:r>
              <a:rPr lang="en-GB" dirty="0" err="1"/>
              <a:t>diario</a:t>
            </a:r>
            <a:r>
              <a:rPr lang="en-GB" dirty="0"/>
              <a:t> de </a:t>
            </a:r>
            <a:r>
              <a:rPr lang="en-GB" dirty="0" err="1">
                <a:solidFill>
                  <a:srgbClr val="FF0000"/>
                </a:solidFill>
              </a:rPr>
              <a:t>registro</a:t>
            </a:r>
            <a:r>
              <a:rPr lang="en-GB" dirty="0"/>
              <a:t> </a:t>
            </a:r>
            <a:r>
              <a:rPr lang="en-GB" dirty="0" err="1"/>
              <a:t>electrónico</a:t>
            </a:r>
            <a:r>
              <a:rPr lang="en-GB" dirty="0"/>
              <a:t> y </a:t>
            </a:r>
            <a:r>
              <a:rPr lang="en-GB" dirty="0" err="1"/>
              <a:t>registro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electrónico</a:t>
            </a:r>
            <a:r>
              <a:rPr lang="en-GB" dirty="0"/>
              <a:t> de </a:t>
            </a:r>
            <a:r>
              <a:rPr lang="en-GB" dirty="0" err="1"/>
              <a:t>capturas</a:t>
            </a:r>
            <a:r>
              <a:rPr lang="en-GB" dirty="0"/>
              <a:t> </a:t>
            </a:r>
            <a:r>
              <a:rPr lang="en-GB" dirty="0" smtClean="0"/>
              <a:t>(No </a:t>
            </a:r>
            <a:r>
              <a:rPr lang="en-GB" dirty="0" err="1"/>
              <a:t>cuaderno</a:t>
            </a:r>
            <a:r>
              <a:rPr lang="en-GB" dirty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papel</a:t>
            </a:r>
            <a:r>
              <a:rPr lang="en-GB" dirty="0" smtClean="0"/>
              <a:t>, </a:t>
            </a:r>
            <a:r>
              <a:rPr lang="en-GB" dirty="0"/>
              <a:t>tan </a:t>
            </a:r>
            <a:r>
              <a:rPr lang="en-GB" dirty="0" err="1"/>
              <a:t>gravoso</a:t>
            </a:r>
            <a:r>
              <a:rPr lang="en-GB" dirty="0"/>
              <a:t> e </a:t>
            </a:r>
            <a:r>
              <a:rPr lang="en-GB" dirty="0" err="1"/>
              <a:t>ineficaz</a:t>
            </a:r>
            <a:r>
              <a:rPr lang="en-GB" dirty="0"/>
              <a:t>)</a:t>
            </a:r>
          </a:p>
          <a:p>
            <a:pPr lvl="1">
              <a:tabLst>
                <a:tab pos="355600" algn="l"/>
              </a:tabLst>
            </a:pPr>
            <a:r>
              <a:rPr lang="fr-BE" dirty="0" err="1" smtClean="0"/>
              <a:t>Cuaderno</a:t>
            </a:r>
            <a:r>
              <a:rPr lang="fr-BE" dirty="0" smtClean="0"/>
              <a:t> </a:t>
            </a:r>
            <a:r>
              <a:rPr lang="fr-BE" dirty="0" err="1" smtClean="0"/>
              <a:t>diario</a:t>
            </a:r>
            <a:r>
              <a:rPr lang="fr-BE" dirty="0" smtClean="0"/>
              <a:t> </a:t>
            </a:r>
            <a:r>
              <a:rPr lang="fr-BE" dirty="0" err="1" smtClean="0"/>
              <a:t>enviado</a:t>
            </a:r>
            <a:r>
              <a:rPr lang="fr-BE" dirty="0" smtClean="0"/>
              <a:t> </a:t>
            </a:r>
            <a:r>
              <a:rPr lang="fr-BE" u="sng" dirty="0" smtClean="0"/>
              <a:t>antes </a:t>
            </a:r>
            <a:r>
              <a:rPr lang="fr-BE" u="sng" dirty="0"/>
              <a:t>de </a:t>
            </a:r>
            <a:r>
              <a:rPr lang="fr-BE" u="sng" dirty="0" err="1"/>
              <a:t>entrar</a:t>
            </a:r>
            <a:r>
              <a:rPr lang="fr-BE" u="sng" dirty="0"/>
              <a:t> en </a:t>
            </a:r>
            <a:r>
              <a:rPr lang="fr-BE" dirty="0"/>
              <a:t>el </a:t>
            </a:r>
            <a:r>
              <a:rPr lang="fr-BE" dirty="0" err="1"/>
              <a:t>puerto</a:t>
            </a:r>
            <a:r>
              <a:rPr lang="fr-BE" dirty="0"/>
              <a:t> </a:t>
            </a:r>
            <a:endParaRPr lang="en-GB" sz="2000" dirty="0" smtClean="0"/>
          </a:p>
          <a:p>
            <a:pPr marL="0" indent="0">
              <a:buNone/>
              <a:tabLst>
                <a:tab pos="3556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5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916832"/>
            <a:ext cx="8712968" cy="4464496"/>
          </a:xfrm>
          <a:ln>
            <a:solidFill>
              <a:schemeClr val="accent1">
                <a:lumMod val="90000"/>
              </a:schemeClr>
            </a:solidFill>
          </a:ln>
        </p:spPr>
        <p:txBody>
          <a:bodyPr/>
          <a:lstStyle/>
          <a:p>
            <a:pPr marL="0" indent="0">
              <a:buNone/>
              <a:tabLst>
                <a:tab pos="355600" algn="l"/>
              </a:tabLst>
            </a:pPr>
            <a:r>
              <a:rPr lang="en-GB" sz="2000" b="1" dirty="0">
                <a:solidFill>
                  <a:schemeClr val="tx1"/>
                </a:solidFill>
              </a:rPr>
              <a:t>2) No </a:t>
            </a:r>
            <a:r>
              <a:rPr lang="en-GB" sz="2000" b="1" dirty="0" err="1" smtClean="0">
                <a:solidFill>
                  <a:schemeClr val="tx1"/>
                </a:solidFill>
              </a:rPr>
              <a:t>excepción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para </a:t>
            </a:r>
            <a:r>
              <a:rPr lang="en-GB" sz="2000" b="1" dirty="0" err="1" smtClean="0">
                <a:solidFill>
                  <a:schemeClr val="tx1"/>
                </a:solidFill>
              </a:rPr>
              <a:t>pequeñas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cantidades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tabLst>
                <a:tab pos="355600" algn="l"/>
              </a:tabLst>
            </a:pPr>
            <a:endParaRPr lang="en-GB" sz="20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b="1" dirty="0" err="1"/>
              <a:t>Registro</a:t>
            </a:r>
            <a:r>
              <a:rPr lang="en-GB" sz="2000" b="1" dirty="0"/>
              <a:t> de las </a:t>
            </a:r>
            <a:r>
              <a:rPr lang="en-GB" sz="2000" b="1" dirty="0" err="1"/>
              <a:t>capturas</a:t>
            </a:r>
            <a:r>
              <a:rPr lang="en-GB" sz="2000" b="1" dirty="0" smtClean="0"/>
              <a:t>: </a:t>
            </a:r>
            <a:r>
              <a:rPr lang="en-GB" sz="2000" b="1" dirty="0" err="1" smtClean="0">
                <a:solidFill>
                  <a:srgbClr val="FF0000"/>
                </a:solidFill>
              </a:rPr>
              <a:t>Suspensión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de la </a:t>
            </a:r>
            <a:r>
              <a:rPr lang="en-GB" sz="2000" b="1" dirty="0" err="1">
                <a:solidFill>
                  <a:srgbClr val="FF0000"/>
                </a:solidFill>
              </a:rPr>
              <a:t>excepción</a:t>
            </a:r>
            <a:r>
              <a:rPr lang="en-GB" sz="2000" b="1" dirty="0">
                <a:solidFill>
                  <a:srgbClr val="FF0000"/>
                </a:solidFill>
              </a:rPr>
              <a:t> de 50 kg </a:t>
            </a:r>
          </a:p>
          <a:p>
            <a:pPr>
              <a:spcAft>
                <a:spcPts val="600"/>
              </a:spcAft>
            </a:pPr>
            <a:r>
              <a:rPr lang="en-GB" sz="2000" b="1" dirty="0" err="1">
                <a:solidFill>
                  <a:srgbClr val="00B050"/>
                </a:solidFill>
              </a:rPr>
              <a:t>Cambio</a:t>
            </a:r>
            <a:r>
              <a:rPr lang="en-GB" sz="2000" b="1" dirty="0">
                <a:solidFill>
                  <a:srgbClr val="00B050"/>
                </a:solidFill>
              </a:rPr>
              <a:t> de la </a:t>
            </a:r>
            <a:r>
              <a:rPr lang="en-GB" sz="2000" b="1" dirty="0" err="1">
                <a:solidFill>
                  <a:srgbClr val="00B050"/>
                </a:solidFill>
              </a:rPr>
              <a:t>excepción</a:t>
            </a:r>
            <a:r>
              <a:rPr lang="en-GB" sz="2000" b="1" dirty="0">
                <a:solidFill>
                  <a:srgbClr val="00B050"/>
                </a:solidFill>
              </a:rPr>
              <a:t> para la </a:t>
            </a:r>
            <a:r>
              <a:rPr lang="en-GB" sz="2000" b="1" dirty="0" err="1">
                <a:solidFill>
                  <a:srgbClr val="00B050"/>
                </a:solidFill>
              </a:rPr>
              <a:t>venta</a:t>
            </a:r>
            <a:r>
              <a:rPr lang="en-GB" sz="2000" b="1" dirty="0">
                <a:solidFill>
                  <a:srgbClr val="00B050"/>
                </a:solidFill>
              </a:rPr>
              <a:t> a </a:t>
            </a:r>
            <a:r>
              <a:rPr lang="en-GB" sz="2000" b="1" dirty="0">
                <a:solidFill>
                  <a:srgbClr val="3E6FD2"/>
                </a:solidFill>
              </a:rPr>
              <a:t> </a:t>
            </a:r>
            <a:r>
              <a:rPr lang="en-GB" sz="2000" b="1" dirty="0" err="1"/>
              <a:t>compradores</a:t>
            </a:r>
            <a:r>
              <a:rPr lang="en-GB" sz="2000" b="1" dirty="0"/>
              <a:t> no </a:t>
            </a:r>
            <a:r>
              <a:rPr lang="en-GB" sz="2000" b="1" dirty="0" err="1"/>
              <a:t>registrados</a:t>
            </a:r>
            <a:r>
              <a:rPr lang="en-GB" sz="2000" b="1" dirty="0"/>
              <a:t> </a:t>
            </a:r>
            <a:r>
              <a:rPr lang="en-GB" sz="2000" b="1" dirty="0">
                <a:ea typeface="Calibri"/>
              </a:rPr>
              <a:t> </a:t>
            </a:r>
            <a:r>
              <a:rPr lang="en-GB" sz="2000" b="1" dirty="0">
                <a:solidFill>
                  <a:srgbClr val="00B050"/>
                </a:solidFill>
                <a:ea typeface="Calibri"/>
              </a:rPr>
              <a:t>= &gt; 5 </a:t>
            </a:r>
            <a:r>
              <a:rPr dirty="0">
                <a:solidFill>
                  <a:srgbClr val="00B050"/>
                </a:solidFill>
              </a:rPr>
              <a:t>kg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lugar</a:t>
            </a:r>
            <a:r>
              <a:rPr sz="2000" dirty="0"/>
              <a:t> de </a:t>
            </a:r>
            <a:r>
              <a:rPr sz="2000" dirty="0" smtClean="0"/>
              <a:t>50</a:t>
            </a:r>
            <a:r>
              <a:rPr lang="en-GB" sz="2000" dirty="0"/>
              <a:t>€</a:t>
            </a:r>
            <a:r>
              <a:rPr lang="fr-BE" sz="2000" dirty="0" smtClean="0"/>
              <a:t> </a:t>
            </a:r>
            <a:endParaRPr sz="2000" dirty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112568"/>
          </a:xfrm>
          <a:ln>
            <a:solidFill>
              <a:schemeClr val="accent1">
                <a:lumMod val="90000"/>
              </a:schemeClr>
            </a:solidFill>
          </a:ln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BE" sz="2000" b="1" dirty="0">
                <a:solidFill>
                  <a:schemeClr val="tx1"/>
                </a:solidFill>
              </a:rPr>
              <a:t>3) </a:t>
            </a:r>
            <a:r>
              <a:rPr lang="fr-BE" sz="2000" b="1" dirty="0" err="1" smtClean="0">
                <a:solidFill>
                  <a:schemeClr val="tx1"/>
                </a:solidFill>
              </a:rPr>
              <a:t>Aclaración</a:t>
            </a:r>
            <a:r>
              <a:rPr lang="fr-BE" sz="2000" b="1" dirty="0" smtClean="0">
                <a:solidFill>
                  <a:schemeClr val="tx1"/>
                </a:solidFill>
              </a:rPr>
              <a:t> </a:t>
            </a:r>
            <a:r>
              <a:rPr lang="fr-BE" sz="2000" b="1" dirty="0">
                <a:solidFill>
                  <a:schemeClr val="tx1"/>
                </a:solidFill>
              </a:rPr>
              <a:t>de las </a:t>
            </a:r>
            <a:r>
              <a:rPr lang="fr-BE" sz="2000" b="1" dirty="0" err="1">
                <a:solidFill>
                  <a:schemeClr val="tx1"/>
                </a:solidFill>
              </a:rPr>
              <a:t>normas</a:t>
            </a:r>
            <a:r>
              <a:rPr lang="fr-BE" sz="2000" b="1" dirty="0">
                <a:solidFill>
                  <a:schemeClr val="tx1"/>
                </a:solidFill>
              </a:rPr>
              <a:t> </a:t>
            </a:r>
            <a:r>
              <a:rPr lang="fr-BE" sz="2000" b="1" dirty="0" err="1">
                <a:solidFill>
                  <a:schemeClr val="tx1"/>
                </a:solidFill>
              </a:rPr>
              <a:t>aplicables</a:t>
            </a:r>
            <a:r>
              <a:rPr lang="fr-BE" sz="2000" b="1" dirty="0">
                <a:solidFill>
                  <a:schemeClr val="tx1"/>
                </a:solidFill>
              </a:rPr>
              <a:t> al </a:t>
            </a:r>
            <a:r>
              <a:rPr lang="fr-BE" sz="2000" b="1" dirty="0" err="1">
                <a:solidFill>
                  <a:schemeClr val="tx1"/>
                </a:solidFill>
              </a:rPr>
              <a:t>margen</a:t>
            </a:r>
            <a:r>
              <a:rPr lang="fr-BE" sz="2000" b="1" dirty="0">
                <a:solidFill>
                  <a:schemeClr val="tx1"/>
                </a:solidFill>
              </a:rPr>
              <a:t> de </a:t>
            </a:r>
            <a:r>
              <a:rPr lang="fr-BE" sz="2000" b="1" dirty="0" err="1">
                <a:solidFill>
                  <a:schemeClr val="tx1"/>
                </a:solidFill>
              </a:rPr>
              <a:t>tolerancia</a:t>
            </a:r>
            <a:r>
              <a:rPr lang="fr-BE" sz="2000" b="1" dirty="0">
                <a:solidFill>
                  <a:schemeClr val="tx1"/>
                </a:solidFill>
              </a:rPr>
              <a:t> (MOT) — </a:t>
            </a:r>
            <a:r>
              <a:rPr lang="fr-BE" sz="2000" b="1" dirty="0" err="1" smtClean="0">
                <a:solidFill>
                  <a:schemeClr val="tx1"/>
                </a:solidFill>
              </a:rPr>
              <a:t>Artículo</a:t>
            </a:r>
            <a:r>
              <a:rPr lang="fr-BE" sz="2000" b="1" dirty="0">
                <a:solidFill>
                  <a:schemeClr val="tx1"/>
                </a:solidFill>
              </a:rPr>
              <a:t> </a:t>
            </a:r>
            <a:r>
              <a:rPr lang="fr-BE" sz="2000" b="1" dirty="0" smtClean="0">
                <a:solidFill>
                  <a:schemeClr val="tx1"/>
                </a:solidFill>
              </a:rPr>
              <a:t>14 (4)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360363" lvl="1" indent="-360363">
              <a:tabLst>
                <a:tab pos="355600" algn="l"/>
              </a:tabLst>
            </a:pPr>
            <a:r>
              <a:rPr lang="fr-BE" dirty="0" err="1" smtClean="0">
                <a:solidFill>
                  <a:srgbClr val="FF0000"/>
                </a:solidFill>
              </a:rPr>
              <a:t>Ningún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cambio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 sobre las </a:t>
            </a:r>
            <a:r>
              <a:rPr lang="fr-BE" dirty="0" err="1" smtClean="0"/>
              <a:t>diferencias</a:t>
            </a:r>
            <a:r>
              <a:rPr lang="fr-BE" dirty="0" smtClean="0"/>
              <a:t> entre </a:t>
            </a:r>
            <a:r>
              <a:rPr lang="fr-BE" dirty="0"/>
              <a:t>las </a:t>
            </a:r>
            <a:r>
              <a:rPr lang="fr-BE" dirty="0" err="1"/>
              <a:t>cantidades</a:t>
            </a:r>
            <a:r>
              <a:rPr lang="fr-BE" dirty="0"/>
              <a:t> </a:t>
            </a:r>
            <a:r>
              <a:rPr lang="fr-BE" dirty="0" err="1" smtClean="0"/>
              <a:t>desembarcadas</a:t>
            </a:r>
            <a:r>
              <a:rPr lang="fr-BE" dirty="0" smtClean="0"/>
              <a:t> y </a:t>
            </a:r>
            <a:r>
              <a:rPr lang="fr-BE" dirty="0"/>
              <a:t>las </a:t>
            </a:r>
            <a:r>
              <a:rPr lang="fr-BE" dirty="0" err="1"/>
              <a:t>del</a:t>
            </a:r>
            <a:r>
              <a:rPr lang="fr-BE" dirty="0"/>
              <a:t> </a:t>
            </a:r>
            <a:r>
              <a:rPr lang="fr-BE" dirty="0" err="1" smtClean="0"/>
              <a:t>cuaderno</a:t>
            </a:r>
            <a:r>
              <a:rPr lang="fr-BE" dirty="0" smtClean="0"/>
              <a:t> </a:t>
            </a:r>
            <a:r>
              <a:rPr lang="fr-BE" dirty="0" err="1" smtClean="0"/>
              <a:t>diario</a:t>
            </a:r>
            <a:r>
              <a:rPr lang="fr-BE" dirty="0"/>
              <a:t>:</a:t>
            </a:r>
          </a:p>
          <a:p>
            <a:pPr marL="358775" lvl="1" indent="0">
              <a:buNone/>
              <a:tabLst>
                <a:tab pos="355600" algn="l"/>
              </a:tabLst>
            </a:pPr>
            <a:r>
              <a:rPr lang="fr-BE" dirty="0">
                <a:solidFill>
                  <a:srgbClr val="FF0000"/>
                </a:solidFill>
              </a:rPr>
              <a:t>no mas de 10 % </a:t>
            </a:r>
            <a:r>
              <a:rPr lang="fr-BE" dirty="0" err="1">
                <a:solidFill>
                  <a:srgbClr val="FF0000"/>
                </a:solidFill>
              </a:rPr>
              <a:t>por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especie</a:t>
            </a:r>
            <a:endParaRPr lang="fr-BE" dirty="0" smtClean="0"/>
          </a:p>
          <a:p>
            <a:pPr marL="360363" lvl="1" indent="-360363">
              <a:tabLst>
                <a:tab pos="355600" algn="l"/>
              </a:tabLst>
            </a:pPr>
            <a:r>
              <a:rPr lang="fr-BE" dirty="0"/>
              <a:t>Para las capturas de </a:t>
            </a:r>
            <a:r>
              <a:rPr lang="fr-BE" dirty="0" err="1"/>
              <a:t>menos</a:t>
            </a:r>
            <a:r>
              <a:rPr lang="fr-BE" dirty="0"/>
              <a:t> de 50 kg </a:t>
            </a:r>
            <a:r>
              <a:rPr lang="fr-BE" dirty="0" err="1"/>
              <a:t>por</a:t>
            </a:r>
            <a:r>
              <a:rPr lang="fr-BE" dirty="0"/>
              <a:t> </a:t>
            </a:r>
            <a:r>
              <a:rPr lang="fr-BE" dirty="0" err="1"/>
              <a:t>especie</a:t>
            </a:r>
            <a:r>
              <a:rPr lang="fr-BE" dirty="0"/>
              <a:t>: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MOT </a:t>
            </a:r>
            <a:r>
              <a:rPr lang="fr-BE" dirty="0" err="1"/>
              <a:t>cambiado</a:t>
            </a:r>
            <a:r>
              <a:rPr lang="fr-BE" dirty="0"/>
              <a:t> para el </a:t>
            </a:r>
            <a:r>
              <a:rPr lang="fr-BE" dirty="0">
                <a:solidFill>
                  <a:srgbClr val="00B050"/>
                </a:solidFill>
              </a:rPr>
              <a:t>20 %</a:t>
            </a:r>
            <a:r>
              <a:rPr lang="fr-BE" dirty="0"/>
              <a:t> en </a:t>
            </a:r>
            <a:r>
              <a:rPr lang="fr-BE" dirty="0" err="1"/>
              <a:t>lugar</a:t>
            </a:r>
            <a:r>
              <a:rPr lang="fr-BE" dirty="0"/>
              <a:t> de 10 %</a:t>
            </a:r>
          </a:p>
          <a:p>
            <a:pPr marL="360363" lvl="1" indent="-360363">
              <a:tabLst>
                <a:tab pos="355600" algn="l"/>
              </a:tabLst>
            </a:pPr>
            <a:r>
              <a:rPr lang="fr-BE" dirty="0" err="1" smtClean="0"/>
              <a:t>Excepción</a:t>
            </a:r>
            <a:r>
              <a:rPr lang="fr-BE" dirty="0" smtClean="0"/>
              <a:t> para </a:t>
            </a:r>
            <a:r>
              <a:rPr lang="fr-BE" dirty="0"/>
              <a:t>las capturas </a:t>
            </a:r>
            <a:r>
              <a:rPr lang="fr-BE" dirty="0" smtClean="0"/>
              <a:t>de </a:t>
            </a:r>
            <a:r>
              <a:rPr lang="fr-BE" dirty="0" err="1" smtClean="0"/>
              <a:t>especies</a:t>
            </a:r>
            <a:r>
              <a:rPr lang="fr-BE" dirty="0" smtClean="0"/>
              <a:t> </a:t>
            </a:r>
            <a:r>
              <a:rPr lang="fr-BE" dirty="0" err="1" smtClean="0"/>
              <a:t>descargadas</a:t>
            </a:r>
            <a:r>
              <a:rPr lang="fr-BE" dirty="0" smtClean="0"/>
              <a:t>  </a:t>
            </a:r>
            <a:r>
              <a:rPr lang="fr-BE" dirty="0"/>
              <a:t>sin </a:t>
            </a:r>
            <a:r>
              <a:rPr lang="fr-BE" dirty="0" err="1" smtClean="0"/>
              <a:t>clasificar</a:t>
            </a:r>
            <a:r>
              <a:rPr lang="fr-BE" dirty="0" smtClean="0"/>
              <a:t> </a:t>
            </a:r>
            <a:r>
              <a:rPr lang="fr-BE" dirty="0" smtClean="0"/>
              <a:t>(</a:t>
            </a:r>
            <a:r>
              <a:rPr lang="en-GB" i="1" dirty="0" err="1" smtClean="0"/>
              <a:t>pesquerías</a:t>
            </a:r>
            <a:r>
              <a:rPr lang="en-GB" i="1" dirty="0" smtClean="0"/>
              <a:t> </a:t>
            </a:r>
            <a:r>
              <a:rPr lang="en-GB" i="1" dirty="0"/>
              <a:t>de </a:t>
            </a:r>
            <a:r>
              <a:rPr lang="en-GB" i="1" dirty="0" err="1"/>
              <a:t>pequeños</a:t>
            </a:r>
            <a:r>
              <a:rPr lang="en-GB" i="1" dirty="0"/>
              <a:t> </a:t>
            </a:r>
            <a:r>
              <a:rPr lang="en-GB" i="1" dirty="0" err="1"/>
              <a:t>pelágicos</a:t>
            </a:r>
            <a:r>
              <a:rPr lang="en-GB" i="1" dirty="0"/>
              <a:t> y </a:t>
            </a:r>
            <a:r>
              <a:rPr lang="en-GB" i="1" dirty="0" err="1"/>
              <a:t>pesquerías</a:t>
            </a:r>
            <a:r>
              <a:rPr lang="en-GB" i="1" dirty="0"/>
              <a:t> de</a:t>
            </a:r>
            <a:r>
              <a:rPr lang="en-GB" dirty="0"/>
              <a:t> </a:t>
            </a:r>
            <a:r>
              <a:rPr lang="en-GB" i="1" dirty="0" err="1"/>
              <a:t>uso</a:t>
            </a:r>
            <a:r>
              <a:rPr lang="en-GB" i="1" dirty="0"/>
              <a:t> industrial)</a:t>
            </a:r>
            <a:r>
              <a:rPr dirty="0"/>
              <a:t> </a:t>
            </a:r>
            <a:r>
              <a:rPr dirty="0" err="1" smtClean="0"/>
              <a:t>si</a:t>
            </a:r>
            <a:r>
              <a:rPr lang="fr-BE" dirty="0" smtClean="0"/>
              <a:t>:</a:t>
            </a:r>
            <a:r>
              <a:rPr dirty="0" smtClean="0"/>
              <a:t> </a:t>
            </a:r>
            <a:endParaRPr lang="fr-BE" dirty="0" smtClean="0"/>
          </a:p>
          <a:p>
            <a:pPr marL="360363" lvl="1" indent="-360363">
              <a:tabLst>
                <a:tab pos="355600" algn="l"/>
              </a:tabLst>
            </a:pPr>
            <a:endParaRPr lang="fr-BE" dirty="0" smtClean="0"/>
          </a:p>
          <a:p>
            <a:pPr marL="760413" lvl="2" indent="-360363">
              <a:buFontTx/>
              <a:buChar char="-"/>
              <a:tabLst>
                <a:tab pos="355600" algn="l"/>
              </a:tabLst>
            </a:pPr>
            <a:r>
              <a:rPr sz="1600" dirty="0" err="1" smtClean="0"/>
              <a:t>representa</a:t>
            </a:r>
            <a:r>
              <a:rPr lang="fr-BE" sz="1600" dirty="0" smtClean="0"/>
              <a:t>n</a:t>
            </a:r>
            <a:r>
              <a:rPr sz="1600" dirty="0" smtClean="0"/>
              <a:t> </a:t>
            </a:r>
            <a:r>
              <a:rPr sz="1600" dirty="0"/>
              <a:t>un 1 % </a:t>
            </a:r>
            <a:r>
              <a:rPr sz="1600" dirty="0" err="1"/>
              <a:t>en</a:t>
            </a:r>
            <a:r>
              <a:rPr sz="1600" dirty="0"/>
              <a:t> peso de </a:t>
            </a:r>
            <a:r>
              <a:rPr sz="1600" dirty="0" err="1"/>
              <a:t>todas</a:t>
            </a:r>
            <a:r>
              <a:rPr sz="1600" dirty="0"/>
              <a:t> </a:t>
            </a:r>
            <a:r>
              <a:rPr sz="1600" dirty="0" smtClean="0"/>
              <a:t>l</a:t>
            </a:r>
            <a:r>
              <a:rPr lang="fr-BE" sz="1600" dirty="0" smtClean="0"/>
              <a:t>as </a:t>
            </a:r>
            <a:r>
              <a:rPr lang="fr-BE" sz="1600" dirty="0" err="1" smtClean="0"/>
              <a:t>especies</a:t>
            </a:r>
            <a:r>
              <a:rPr lang="fr-BE" sz="1600" dirty="0" smtClean="0"/>
              <a:t> </a:t>
            </a:r>
            <a:r>
              <a:rPr lang="fr-BE" sz="1600" dirty="0" err="1" smtClean="0"/>
              <a:t>desembarcadas</a:t>
            </a:r>
            <a:r>
              <a:rPr lang="fr-BE" sz="1600" dirty="0" smtClean="0"/>
              <a:t> </a:t>
            </a:r>
            <a:r>
              <a:rPr sz="1600" b="1" dirty="0" smtClean="0"/>
              <a:t>y</a:t>
            </a:r>
            <a:r>
              <a:rPr sz="1600" dirty="0" smtClean="0"/>
              <a:t> </a:t>
            </a:r>
            <a:endParaRPr lang="fr-BE" sz="1600" dirty="0" smtClean="0"/>
          </a:p>
          <a:p>
            <a:pPr marL="760413" lvl="2" indent="-360363">
              <a:buFontTx/>
              <a:buChar char="-"/>
              <a:tabLst>
                <a:tab pos="355600" algn="l"/>
              </a:tabLst>
            </a:pPr>
            <a:r>
              <a:rPr sz="1600" dirty="0" err="1" smtClean="0"/>
              <a:t>su</a:t>
            </a:r>
            <a:r>
              <a:rPr sz="1600" dirty="0" smtClean="0"/>
              <a:t> </a:t>
            </a:r>
            <a:r>
              <a:rPr sz="1600" dirty="0"/>
              <a:t>peso total </a:t>
            </a:r>
            <a:r>
              <a:rPr sz="1600" dirty="0" err="1"/>
              <a:t>es</a:t>
            </a:r>
            <a:r>
              <a:rPr sz="1600" dirty="0"/>
              <a:t> inferior a 100 kg.</a:t>
            </a:r>
            <a:endParaRPr lang="fr-BE" sz="1600" dirty="0" smtClean="0"/>
          </a:p>
        </p:txBody>
      </p:sp>
    </p:spTree>
    <p:extLst>
      <p:ext uri="{BB962C8B-B14F-4D97-AF65-F5344CB8AC3E}">
        <p14:creationId xmlns:p14="http://schemas.microsoft.com/office/powerpoint/2010/main" val="22010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296417"/>
            <a:ext cx="9217024" cy="93685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3. </a:t>
            </a:r>
            <a:r>
              <a:rPr lang="en-GB" sz="2400" dirty="0" err="1" smtClean="0">
                <a:solidFill>
                  <a:srgbClr val="FF0000"/>
                </a:solidFill>
              </a:rPr>
              <a:t>Notificación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previa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Artículos</a:t>
            </a:r>
            <a:r>
              <a:rPr lang="en-GB" sz="2400" dirty="0">
                <a:solidFill>
                  <a:srgbClr val="FF0000"/>
                </a:solidFill>
              </a:rPr>
              <a:t> 17 y 19 </a:t>
            </a:r>
            <a:r>
              <a:rPr lang="en-GB" sz="2400" dirty="0" err="1">
                <a:solidFill>
                  <a:srgbClr val="FF0000"/>
                </a:solidFill>
              </a:rPr>
              <a:t>bis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1176" y="2233273"/>
            <a:ext cx="8795320" cy="395968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 err="1">
                <a:solidFill>
                  <a:schemeClr val="tx2"/>
                </a:solidFill>
              </a:rPr>
              <a:t>Objetivo</a:t>
            </a:r>
            <a:r>
              <a:rPr lang="en-GB" sz="2000" b="1" dirty="0">
                <a:solidFill>
                  <a:schemeClr val="tx2"/>
                </a:solidFill>
              </a:rPr>
              <a:t> = &gt; </a:t>
            </a:r>
            <a:r>
              <a:rPr lang="en-GB" sz="2000" b="1" dirty="0" err="1">
                <a:solidFill>
                  <a:schemeClr val="tx2"/>
                </a:solidFill>
              </a:rPr>
              <a:t>facilitar</a:t>
            </a:r>
            <a:r>
              <a:rPr lang="en-GB" sz="2000" b="1" dirty="0">
                <a:solidFill>
                  <a:schemeClr val="tx2"/>
                </a:solidFill>
              </a:rPr>
              <a:t> el control de </a:t>
            </a:r>
            <a:r>
              <a:rPr lang="en-GB" sz="2000" b="1" dirty="0" err="1">
                <a:solidFill>
                  <a:schemeClr val="tx2"/>
                </a:solidFill>
              </a:rPr>
              <a:t>buques</a:t>
            </a:r>
            <a:r>
              <a:rPr lang="en-GB" sz="2000" b="1" dirty="0">
                <a:solidFill>
                  <a:schemeClr val="tx2"/>
                </a:solidFill>
              </a:rPr>
              <a:t> de </a:t>
            </a:r>
            <a:r>
              <a:rPr lang="en-GB" sz="2000" b="1" dirty="0" err="1" smtClean="0">
                <a:solidFill>
                  <a:schemeClr val="tx2"/>
                </a:solidFill>
              </a:rPr>
              <a:t>más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de 12 </a:t>
            </a:r>
            <a:r>
              <a:rPr lang="en-GB" sz="2000" b="1" dirty="0" smtClean="0">
                <a:solidFill>
                  <a:schemeClr val="tx2"/>
                </a:solidFill>
              </a:rPr>
              <a:t>m </a:t>
            </a:r>
            <a:r>
              <a:rPr lang="en-GB" sz="2000" b="1" dirty="0">
                <a:solidFill>
                  <a:schemeClr val="tx2"/>
                </a:solidFill>
              </a:rPr>
              <a:t>de </a:t>
            </a:r>
            <a:r>
              <a:rPr lang="en-GB" sz="2000" b="1" dirty="0" err="1" smtClean="0">
                <a:solidFill>
                  <a:schemeClr val="tx2"/>
                </a:solidFill>
              </a:rPr>
              <a:t>eslora</a:t>
            </a:r>
            <a:r>
              <a:rPr lang="en-GB" sz="2000" b="1" dirty="0" smtClean="0">
                <a:solidFill>
                  <a:schemeClr val="tx2"/>
                </a:solidFill>
              </a:rPr>
              <a:t> que </a:t>
            </a:r>
            <a:r>
              <a:rPr lang="en-GB" sz="2000" b="1" dirty="0" err="1" smtClean="0">
                <a:solidFill>
                  <a:schemeClr val="tx2"/>
                </a:solidFill>
              </a:rPr>
              <a:t>desembarquen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en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puertos</a:t>
            </a:r>
            <a:r>
              <a:rPr lang="en-GB" sz="2000" b="1" dirty="0" smtClean="0">
                <a:solidFill>
                  <a:schemeClr val="tx2"/>
                </a:solidFill>
              </a:rPr>
              <a:t> de la UE </a:t>
            </a:r>
            <a:r>
              <a:rPr lang="en-GB" sz="2000" b="1" dirty="0">
                <a:solidFill>
                  <a:schemeClr val="tx2"/>
                </a:solidFill>
              </a:rPr>
              <a:t>o </a:t>
            </a:r>
            <a:r>
              <a:rPr lang="en-GB" sz="2000" b="1" dirty="0" err="1">
                <a:solidFill>
                  <a:schemeClr val="tx2"/>
                </a:solidFill>
              </a:rPr>
              <a:t>en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países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terceros</a:t>
            </a:r>
            <a:endParaRPr lang="en-GB" sz="2000" b="1" dirty="0">
              <a:solidFill>
                <a:schemeClr val="tx2"/>
              </a:solidFill>
            </a:endParaRPr>
          </a:p>
          <a:p>
            <a:pPr lvl="1">
              <a:tabLst>
                <a:tab pos="355600" algn="l"/>
              </a:tabLst>
            </a:pPr>
            <a:r>
              <a:rPr lang="es-ES_tradnl" dirty="0" smtClean="0"/>
              <a:t>Ampliación de la notificación previa </a:t>
            </a:r>
            <a:r>
              <a:rPr lang="es-ES_tradnl" u="sng" dirty="0" smtClean="0"/>
              <a:t>a todos los buques ≥ 12 m </a:t>
            </a:r>
            <a:r>
              <a:rPr lang="es-ES_tradnl" dirty="0" smtClean="0"/>
              <a:t>: supresión de la limitación existente para  buques dedicados a la pesca de poblaciones sujetas a planes plurianuales.</a:t>
            </a:r>
          </a:p>
          <a:p>
            <a:pPr lvl="1">
              <a:tabLst>
                <a:tab pos="355600" algn="l"/>
              </a:tabLst>
            </a:pPr>
            <a:r>
              <a:rPr lang="es-ES_tradnl" dirty="0" smtClean="0"/>
              <a:t>Nuevo apartado 1 bis:</a:t>
            </a:r>
          </a:p>
          <a:p>
            <a:pPr marL="457200" lvl="1" indent="0">
              <a:buNone/>
              <a:tabLst>
                <a:tab pos="355600" algn="l"/>
              </a:tabLst>
            </a:pPr>
            <a:r>
              <a:rPr lang="es-ES_tradnl" dirty="0" smtClean="0">
                <a:solidFill>
                  <a:srgbClr val="00B050"/>
                </a:solidFill>
              </a:rPr>
              <a:t>“Cada EM costero podrá establecer una notificación previa más </a:t>
            </a:r>
            <a:r>
              <a:rPr lang="es-ES_tradnl" dirty="0" smtClean="0">
                <a:solidFill>
                  <a:srgbClr val="00B050"/>
                </a:solidFill>
              </a:rPr>
              <a:t>breve </a:t>
            </a:r>
            <a:r>
              <a:rPr lang="es-ES_tradnl" dirty="0" smtClean="0">
                <a:solidFill>
                  <a:srgbClr val="00B050"/>
                </a:solidFill>
              </a:rPr>
              <a:t>para sus buques de pabellón y si faenan exclusivamente dentro de sus aguas territoriales, siempre que no perjudique su capacidad de inspección” </a:t>
            </a:r>
            <a:r>
              <a:rPr lang="es-ES_tradnl" dirty="0" smtClean="0"/>
              <a:t> </a:t>
            </a:r>
          </a:p>
          <a:p>
            <a:pPr marL="457200" lvl="1" indent="0">
              <a:buNone/>
              <a:tabLst>
                <a:tab pos="355600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2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296417"/>
            <a:ext cx="9217024" cy="93685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4.Pesaje </a:t>
            </a:r>
            <a:r>
              <a:rPr lang="en-GB" sz="2400" dirty="0">
                <a:solidFill>
                  <a:srgbClr val="FF0000"/>
                </a:solidFill>
              </a:rPr>
              <a:t>(art. 60) y </a:t>
            </a:r>
            <a:r>
              <a:rPr lang="fr-BE" sz="2400" dirty="0" err="1" smtClean="0">
                <a:solidFill>
                  <a:srgbClr val="FF0000"/>
                </a:solidFill>
              </a:rPr>
              <a:t>documento</a:t>
            </a:r>
            <a:r>
              <a:rPr lang="fr-BE" sz="2400" dirty="0" smtClean="0">
                <a:solidFill>
                  <a:srgbClr val="FF0000"/>
                </a:solidFill>
              </a:rPr>
              <a:t> </a:t>
            </a:r>
            <a:r>
              <a:rPr lang="fr-BE" sz="2400" dirty="0">
                <a:solidFill>
                  <a:srgbClr val="FF0000"/>
                </a:solidFill>
              </a:rPr>
              <a:t>de transporte </a:t>
            </a:r>
            <a:r>
              <a:rPr lang="fr-BE" sz="2400" dirty="0" smtClean="0">
                <a:solidFill>
                  <a:srgbClr val="FF0000"/>
                </a:solidFill>
              </a:rPr>
              <a:t/>
            </a:r>
            <a:br>
              <a:rPr lang="fr-BE" sz="2400" dirty="0" smtClean="0">
                <a:solidFill>
                  <a:srgbClr val="FF0000"/>
                </a:solidFill>
              </a:rPr>
            </a:br>
            <a:r>
              <a:rPr lang="fr-BE" sz="2400" dirty="0" smtClean="0">
                <a:solidFill>
                  <a:srgbClr val="FF0000"/>
                </a:solidFill>
              </a:rPr>
              <a:t>(</a:t>
            </a:r>
            <a:r>
              <a:rPr lang="fr-BE" sz="2400" dirty="0">
                <a:solidFill>
                  <a:srgbClr val="FF0000"/>
                </a:solidFill>
              </a:rPr>
              <a:t>art. 68).</a:t>
            </a: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916832"/>
            <a:ext cx="8712968" cy="409398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 err="1">
                <a:solidFill>
                  <a:schemeClr val="tx2"/>
                </a:solidFill>
              </a:rPr>
              <a:t>Objetivo</a:t>
            </a:r>
            <a:r>
              <a:rPr lang="en-GB" sz="2000" b="1" dirty="0">
                <a:solidFill>
                  <a:schemeClr val="tx2"/>
                </a:solidFill>
              </a:rPr>
              <a:t> = &gt; </a:t>
            </a:r>
            <a:r>
              <a:rPr lang="en-GB" sz="2000" b="1" dirty="0" err="1">
                <a:solidFill>
                  <a:schemeClr val="tx2"/>
                </a:solidFill>
              </a:rPr>
              <a:t>asegurar</a:t>
            </a:r>
            <a:r>
              <a:rPr lang="en-GB" sz="2000" b="1" dirty="0">
                <a:solidFill>
                  <a:schemeClr val="tx2"/>
                </a:solidFill>
              </a:rPr>
              <a:t> y </a:t>
            </a:r>
            <a:r>
              <a:rPr lang="en-GB" sz="2000" b="1" dirty="0" err="1" smtClean="0">
                <a:solidFill>
                  <a:schemeClr val="tx2"/>
                </a:solidFill>
              </a:rPr>
              <a:t>simplificar</a:t>
            </a:r>
            <a:r>
              <a:rPr lang="en-GB" sz="2000" b="1" dirty="0" smtClean="0">
                <a:solidFill>
                  <a:schemeClr val="tx2"/>
                </a:solidFill>
              </a:rPr>
              <a:t> la </a:t>
            </a:r>
            <a:r>
              <a:rPr lang="en-GB" sz="2000" b="1" dirty="0" err="1" smtClean="0">
                <a:solidFill>
                  <a:schemeClr val="tx2"/>
                </a:solidFill>
              </a:rPr>
              <a:t>exactidud</a:t>
            </a:r>
            <a:r>
              <a:rPr lang="en-GB" sz="2000" b="1" dirty="0" smtClean="0">
                <a:solidFill>
                  <a:schemeClr val="tx2"/>
                </a:solidFill>
              </a:rPr>
              <a:t> del </a:t>
            </a:r>
            <a:r>
              <a:rPr lang="en-GB" sz="2000" b="1" dirty="0" err="1" smtClean="0">
                <a:solidFill>
                  <a:schemeClr val="tx2"/>
                </a:solidFill>
              </a:rPr>
              <a:t>pesaje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(y </a:t>
            </a:r>
            <a:r>
              <a:rPr lang="en-GB" sz="2000" b="1" dirty="0" smtClean="0">
                <a:solidFill>
                  <a:schemeClr val="tx2"/>
                </a:solidFill>
              </a:rPr>
              <a:t>de las </a:t>
            </a:r>
            <a:r>
              <a:rPr lang="en-GB" sz="2000" b="1" dirty="0" err="1" smtClean="0">
                <a:solidFill>
                  <a:schemeClr val="tx2"/>
                </a:solidFill>
              </a:rPr>
              <a:t>capturas</a:t>
            </a:r>
            <a:r>
              <a:rPr lang="en-GB" sz="2000" b="1" dirty="0" smtClean="0">
                <a:solidFill>
                  <a:schemeClr val="tx2"/>
                </a:solidFill>
              </a:rPr>
              <a:t>) </a:t>
            </a:r>
            <a:r>
              <a:rPr lang="en-GB" sz="2000" b="1" u="sng" dirty="0" err="1" smtClean="0">
                <a:solidFill>
                  <a:schemeClr val="tx2"/>
                </a:solidFill>
              </a:rPr>
              <a:t>en</a:t>
            </a:r>
            <a:r>
              <a:rPr lang="en-GB" sz="2000" b="1" u="sng" dirty="0" smtClean="0">
                <a:solidFill>
                  <a:schemeClr val="tx2"/>
                </a:solidFill>
              </a:rPr>
              <a:t> </a:t>
            </a:r>
            <a:r>
              <a:rPr lang="en-GB" sz="2000" b="1" u="sng" dirty="0">
                <a:solidFill>
                  <a:schemeClr val="tx2"/>
                </a:solidFill>
              </a:rPr>
              <a:t>el </a:t>
            </a:r>
            <a:r>
              <a:rPr lang="en-GB" sz="2000" b="1" u="sng" dirty="0" err="1">
                <a:solidFill>
                  <a:schemeClr val="tx2"/>
                </a:solidFill>
              </a:rPr>
              <a:t>momento</a:t>
            </a:r>
            <a:r>
              <a:rPr lang="en-GB" sz="2000" b="1" u="sng" dirty="0">
                <a:solidFill>
                  <a:schemeClr val="tx2"/>
                </a:solidFill>
              </a:rPr>
              <a:t> de </a:t>
            </a:r>
            <a:r>
              <a:rPr lang="en-GB" sz="2000" b="1" u="sng" dirty="0" err="1" smtClean="0">
                <a:solidFill>
                  <a:schemeClr val="tx2"/>
                </a:solidFill>
              </a:rPr>
              <a:t>desembarque</a:t>
            </a:r>
            <a:r>
              <a:rPr lang="en-GB" sz="2000" b="1" u="sng" dirty="0" smtClean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y </a:t>
            </a:r>
            <a:r>
              <a:rPr lang="en-GB" sz="2000" b="1" dirty="0" err="1">
                <a:solidFill>
                  <a:schemeClr val="tx2"/>
                </a:solidFill>
              </a:rPr>
              <a:t>entrega</a:t>
            </a:r>
            <a:r>
              <a:rPr lang="en-GB" sz="2000" b="1" dirty="0">
                <a:solidFill>
                  <a:schemeClr val="tx2"/>
                </a:solidFill>
              </a:rPr>
              <a:t> de </a:t>
            </a:r>
            <a:r>
              <a:rPr lang="en-GB" sz="2000" b="1" dirty="0" err="1">
                <a:solidFill>
                  <a:schemeClr val="tx2"/>
                </a:solidFill>
              </a:rPr>
              <a:t>esta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información</a:t>
            </a:r>
            <a:r>
              <a:rPr lang="en-GB" sz="2000" b="1" dirty="0">
                <a:solidFill>
                  <a:schemeClr val="tx2"/>
                </a:solidFill>
              </a:rPr>
              <a:t> para el </a:t>
            </a:r>
            <a:r>
              <a:rPr lang="en-GB" sz="2000" b="1" dirty="0" err="1">
                <a:solidFill>
                  <a:schemeClr val="tx2"/>
                </a:solidFill>
              </a:rPr>
              <a:t>transporte</a:t>
            </a:r>
            <a:r>
              <a:rPr lang="en-GB" sz="2000" b="1" dirty="0">
                <a:solidFill>
                  <a:schemeClr val="tx2"/>
                </a:solidFill>
              </a:rPr>
              <a:t> y </a:t>
            </a:r>
            <a:r>
              <a:rPr lang="en-GB" sz="2000" b="1" dirty="0" err="1">
                <a:solidFill>
                  <a:schemeClr val="tx2"/>
                </a:solidFill>
              </a:rPr>
              <a:t>venta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lvl="1">
              <a:tabLst>
                <a:tab pos="355600" algn="l"/>
              </a:tabLst>
            </a:pPr>
            <a:r>
              <a:rPr lang="en-GB" dirty="0" err="1" smtClean="0"/>
              <a:t>Pesaje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al </a:t>
            </a:r>
            <a:r>
              <a:rPr lang="en-GB" dirty="0" err="1" smtClean="0">
                <a:solidFill>
                  <a:srgbClr val="00B050"/>
                </a:solidFill>
              </a:rPr>
              <a:t>desembarque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de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/>
              <a:t>productos</a:t>
            </a:r>
            <a:r>
              <a:rPr lang="en-GB" dirty="0"/>
              <a:t> </a:t>
            </a:r>
            <a:r>
              <a:rPr lang="en-GB" dirty="0" err="1"/>
              <a:t>pesqueros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un </a:t>
            </a:r>
            <a:r>
              <a:rPr lang="en-GB" dirty="0" err="1">
                <a:solidFill>
                  <a:srgbClr val="00B050"/>
                </a:solidFill>
              </a:rPr>
              <a:t>operador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autorizado</a:t>
            </a:r>
            <a:r>
              <a:rPr lang="en-GB" dirty="0" smtClean="0"/>
              <a:t>; </a:t>
            </a:r>
            <a:br>
              <a:rPr lang="en-GB" dirty="0" smtClean="0"/>
            </a:br>
            <a:endParaRPr lang="en-GB" dirty="0" smtClean="0"/>
          </a:p>
          <a:p>
            <a:pPr marL="457200" lvl="1" indent="0">
              <a:buNone/>
              <a:tabLst>
                <a:tab pos="355600" algn="l"/>
              </a:tabLst>
            </a:pPr>
            <a:r>
              <a:rPr lang="en-GB" sz="1600" dirty="0" err="1" smtClean="0">
                <a:solidFill>
                  <a:schemeClr val="tx1"/>
                </a:solidFill>
              </a:rPr>
              <a:t>Todos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los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operadores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comerciales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pueden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ser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autorizados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</a:rPr>
              <a:t>incluidos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los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capitanes</a:t>
            </a:r>
            <a:endParaRPr lang="en-GB" sz="1600" dirty="0">
              <a:solidFill>
                <a:schemeClr val="tx1"/>
              </a:solidFill>
            </a:endParaRPr>
          </a:p>
          <a:p>
            <a:pPr marL="457200" lvl="1" indent="0">
              <a:buNone/>
              <a:tabLst>
                <a:tab pos="355600" algn="l"/>
              </a:tabLst>
            </a:pPr>
            <a:endParaRPr lang="en-GB" sz="1600" dirty="0">
              <a:solidFill>
                <a:schemeClr val="tx1"/>
              </a:solidFill>
            </a:endParaRPr>
          </a:p>
          <a:p>
            <a:pPr lvl="1">
              <a:tabLst>
                <a:tab pos="355600" algn="l"/>
              </a:tabLst>
            </a:pPr>
            <a:r>
              <a:rPr lang="en-GB" dirty="0" err="1"/>
              <a:t>Registro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digital</a:t>
            </a:r>
            <a:r>
              <a:rPr lang="en-GB" dirty="0"/>
              <a:t> de </a:t>
            </a:r>
            <a:r>
              <a:rPr lang="en-GB" dirty="0" err="1"/>
              <a:t>p</a:t>
            </a:r>
            <a:r>
              <a:rPr lang="en-GB" dirty="0" err="1" smtClean="0"/>
              <a:t>esaje</a:t>
            </a:r>
            <a:r>
              <a:rPr lang="en-GB" dirty="0" smtClean="0"/>
              <a:t> </a:t>
            </a:r>
            <a:r>
              <a:rPr lang="en-GB" dirty="0"/>
              <a:t>y </a:t>
            </a:r>
            <a:r>
              <a:rPr lang="en-GB" dirty="0" err="1" smtClean="0"/>
              <a:t>presentación</a:t>
            </a:r>
            <a:r>
              <a:rPr lang="en-GB" dirty="0" smtClean="0"/>
              <a:t> </a:t>
            </a:r>
            <a:r>
              <a:rPr lang="en-GB" dirty="0" err="1"/>
              <a:t>electrónica</a:t>
            </a:r>
            <a:r>
              <a:rPr lang="en-GB" dirty="0"/>
              <a:t> de </a:t>
            </a:r>
            <a:r>
              <a:rPr lang="en-GB" dirty="0" err="1"/>
              <a:t>notas</a:t>
            </a:r>
            <a:r>
              <a:rPr lang="en-GB" dirty="0"/>
              <a:t> de </a:t>
            </a:r>
            <a:r>
              <a:rPr lang="en-GB" dirty="0" err="1"/>
              <a:t>venta</a:t>
            </a:r>
            <a:r>
              <a:rPr lang="en-GB" dirty="0"/>
              <a:t>, </a:t>
            </a:r>
            <a:r>
              <a:rPr lang="en-GB" dirty="0" err="1"/>
              <a:t>notas</a:t>
            </a:r>
            <a:r>
              <a:rPr lang="en-GB" dirty="0"/>
              <a:t> de </a:t>
            </a:r>
            <a:r>
              <a:rPr lang="en-GB" dirty="0" err="1" smtClean="0"/>
              <a:t>recogida</a:t>
            </a:r>
            <a:r>
              <a:rPr lang="en-GB" dirty="0" smtClean="0"/>
              <a:t> </a:t>
            </a:r>
            <a:r>
              <a:rPr lang="en-GB" dirty="0"/>
              <a:t>y </a:t>
            </a:r>
            <a:r>
              <a:rPr lang="en-GB" dirty="0" err="1"/>
              <a:t>documentos</a:t>
            </a:r>
            <a:r>
              <a:rPr lang="en-GB" dirty="0"/>
              <a:t> de </a:t>
            </a:r>
            <a:r>
              <a:rPr lang="en-GB" dirty="0" err="1"/>
              <a:t>transporte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FF0000"/>
                </a:solidFill>
              </a:rPr>
              <a:t>no </a:t>
            </a:r>
            <a:r>
              <a:rPr lang="en-GB" dirty="0" err="1" smtClean="0">
                <a:solidFill>
                  <a:srgbClr val="FF0000"/>
                </a:solidFill>
              </a:rPr>
              <a:t>papel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584168"/>
            <a:ext cx="1728192" cy="1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712968" cy="1036521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4. </a:t>
            </a:r>
            <a:r>
              <a:rPr lang="en-GB" sz="2400" dirty="0" err="1" smtClean="0">
                <a:solidFill>
                  <a:srgbClr val="FF0000"/>
                </a:solidFill>
              </a:rPr>
              <a:t>Pesaje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(art. 60) y </a:t>
            </a:r>
            <a:r>
              <a:rPr lang="fr-BE" sz="2400" dirty="0">
                <a:solidFill>
                  <a:srgbClr val="FF0000"/>
                </a:solidFill>
              </a:rPr>
              <a:t> </a:t>
            </a:r>
            <a:r>
              <a:rPr lang="fr-BE" sz="2400" dirty="0" err="1">
                <a:solidFill>
                  <a:srgbClr val="FF0000"/>
                </a:solidFill>
              </a:rPr>
              <a:t>documento</a:t>
            </a:r>
            <a:r>
              <a:rPr lang="fr-BE" sz="2400" dirty="0">
                <a:solidFill>
                  <a:srgbClr val="FF0000"/>
                </a:solidFill>
              </a:rPr>
              <a:t> de transporte (art. 68).</a:t>
            </a: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" y="2478563"/>
            <a:ext cx="8445624" cy="3959686"/>
          </a:xfrm>
        </p:spPr>
        <p:txBody>
          <a:bodyPr/>
          <a:lstStyle/>
          <a:p>
            <a:pPr lvl="1">
              <a:tabLst>
                <a:tab pos="355600" algn="l"/>
              </a:tabLst>
            </a:pPr>
            <a:r>
              <a:rPr lang="es-ES_tradnl" dirty="0" smtClean="0">
                <a:solidFill>
                  <a:srgbClr val="FF0000"/>
                </a:solidFill>
              </a:rPr>
              <a:t>Supresión</a:t>
            </a:r>
            <a:r>
              <a:rPr lang="en-GB" dirty="0" smtClean="0">
                <a:solidFill>
                  <a:srgbClr val="FF0000"/>
                </a:solidFill>
              </a:rPr>
              <a:t> de </a:t>
            </a:r>
            <a:r>
              <a:rPr lang="en-GB" dirty="0">
                <a:solidFill>
                  <a:srgbClr val="FF0000"/>
                </a:solidFill>
              </a:rPr>
              <a:t>la </a:t>
            </a:r>
            <a:r>
              <a:rPr lang="en-GB" dirty="0" err="1" smtClean="0">
                <a:solidFill>
                  <a:srgbClr val="FF0000"/>
                </a:solidFill>
              </a:rPr>
              <a:t>excepcion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/>
              <a:t>de </a:t>
            </a:r>
            <a:r>
              <a:rPr lang="en-GB" dirty="0" err="1" smtClean="0"/>
              <a:t>pesaje</a:t>
            </a:r>
            <a:r>
              <a:rPr lang="en-GB" dirty="0" smtClean="0"/>
              <a:t> a </a:t>
            </a:r>
            <a:r>
              <a:rPr lang="en-GB" dirty="0" err="1" smtClean="0"/>
              <a:t>bordo</a:t>
            </a:r>
            <a:r>
              <a:rPr lang="en-GB" dirty="0" smtClean="0"/>
              <a:t> o </a:t>
            </a:r>
            <a:r>
              <a:rPr lang="en-GB" dirty="0" err="1" smtClean="0"/>
              <a:t>pesaje</a:t>
            </a:r>
            <a:r>
              <a:rPr lang="en-GB" dirty="0" smtClean="0"/>
              <a:t> </a:t>
            </a:r>
            <a:r>
              <a:rPr lang="en-GB" dirty="0" err="1" smtClean="0"/>
              <a:t>después</a:t>
            </a:r>
            <a:r>
              <a:rPr lang="en-GB" dirty="0" smtClean="0"/>
              <a:t> de </a:t>
            </a:r>
            <a:r>
              <a:rPr lang="en-GB" dirty="0" err="1" smtClean="0"/>
              <a:t>transporte</a:t>
            </a:r>
            <a:r>
              <a:rPr lang="en-GB" dirty="0" smtClean="0"/>
              <a:t> </a:t>
            </a:r>
            <a:endParaRPr lang="en-GB" dirty="0"/>
          </a:p>
          <a:p>
            <a:pPr lvl="1">
              <a:tabLst>
                <a:tab pos="355600" algn="l"/>
              </a:tabLst>
            </a:pPr>
            <a:r>
              <a:rPr lang="es-ES" b="0" dirty="0"/>
              <a:t>Procedimientos específicos para </a:t>
            </a:r>
            <a:r>
              <a:rPr lang="es-ES" b="0" dirty="0" smtClean="0"/>
              <a:t>desembarques sin clasificar</a:t>
            </a:r>
            <a:endParaRPr lang="es-ES" b="0" dirty="0"/>
          </a:p>
          <a:p>
            <a:pPr lvl="1">
              <a:tabLst>
                <a:tab pos="355600" algn="l"/>
              </a:tabLst>
            </a:pPr>
            <a:r>
              <a:rPr lang="es-ES" b="0" dirty="0" smtClean="0"/>
              <a:t>Aclaración </a:t>
            </a:r>
            <a:r>
              <a:rPr lang="es-ES" b="0" dirty="0"/>
              <a:t>de las </a:t>
            </a:r>
            <a:r>
              <a:rPr lang="es-ES" b="0" dirty="0" smtClean="0"/>
              <a:t>responsabilidades y de la obligación de rendir cuentas por parte de </a:t>
            </a:r>
            <a:r>
              <a:rPr lang="es-ES" b="0" dirty="0"/>
              <a:t>los operadores en la cadena de suministro.</a:t>
            </a:r>
            <a:endParaRPr lang="es-ES" b="0" dirty="0" smtClean="0"/>
          </a:p>
          <a:p>
            <a:pPr lvl="1">
              <a:tabLst>
                <a:tab pos="355600" algn="l"/>
              </a:tabLst>
            </a:pPr>
            <a:endParaRPr lang="es-ES" b="0" dirty="0"/>
          </a:p>
          <a:p>
            <a:pPr marL="0" lvl="0" indent="0">
              <a:spcAft>
                <a:spcPts val="600"/>
              </a:spcAft>
              <a:buNone/>
            </a:pPr>
            <a:endParaRPr lang="en-GB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1728192" cy="1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93" y="1268760"/>
            <a:ext cx="8352928" cy="1051918"/>
          </a:xfrm>
        </p:spPr>
        <p:txBody>
          <a:bodyPr/>
          <a:lstStyle/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5.Control </a:t>
            </a:r>
            <a:r>
              <a:rPr lang="en-GB" sz="2400" dirty="0">
                <a:solidFill>
                  <a:srgbClr val="FF0000"/>
                </a:solidFill>
              </a:rPr>
              <a:t>de la </a:t>
            </a:r>
            <a:r>
              <a:rPr lang="en-GB" sz="2400" dirty="0" err="1">
                <a:solidFill>
                  <a:srgbClr val="FF0000"/>
                </a:solidFill>
              </a:rPr>
              <a:t>obligación</a:t>
            </a:r>
            <a:r>
              <a:rPr lang="en-GB" sz="2400" dirty="0">
                <a:solidFill>
                  <a:srgbClr val="FF0000"/>
                </a:solidFill>
              </a:rPr>
              <a:t> de </a:t>
            </a:r>
            <a:r>
              <a:rPr lang="en-GB" sz="2400" dirty="0" err="1" smtClean="0">
                <a:solidFill>
                  <a:srgbClr val="FF0000"/>
                </a:solidFill>
              </a:rPr>
              <a:t>desembarque</a:t>
            </a:r>
            <a:r>
              <a:rPr lang="en-GB" sz="2400" dirty="0" smtClean="0">
                <a:solidFill>
                  <a:srgbClr val="FF0000"/>
                </a:solidFill>
              </a:rPr>
              <a:t> (Nuevo </a:t>
            </a:r>
            <a:r>
              <a:rPr lang="en-GB" sz="2400" dirty="0" err="1" smtClean="0">
                <a:solidFill>
                  <a:srgbClr val="FF0000"/>
                </a:solidFill>
              </a:rPr>
              <a:t>Artículo</a:t>
            </a:r>
            <a:r>
              <a:rPr lang="en-GB" sz="2400" dirty="0">
                <a:solidFill>
                  <a:srgbClr val="FF0000"/>
                </a:solidFill>
              </a:rPr>
              <a:t> 25 </a:t>
            </a:r>
            <a:r>
              <a:rPr lang="en-GB" sz="2400" dirty="0" err="1">
                <a:solidFill>
                  <a:srgbClr val="FF0000"/>
                </a:solidFill>
              </a:rPr>
              <a:t>bis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  <a:r>
              <a:rPr lang="en-GB" sz="2400" dirty="0">
                <a:solidFill>
                  <a:schemeClr val="tx1"/>
                </a:solidFill>
                <a:ea typeface="Calibri"/>
              </a:rPr>
              <a:t/>
            </a:r>
            <a:br>
              <a:rPr lang="en-GB" sz="2400" dirty="0">
                <a:solidFill>
                  <a:schemeClr val="tx1"/>
                </a:solidFill>
                <a:ea typeface="Calibri"/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2" cy="3921820"/>
          </a:xfrm>
        </p:spPr>
        <p:txBody>
          <a:bodyPr/>
          <a:lstStyle/>
          <a:p>
            <a:pPr marL="457200" lvl="1" indent="0">
              <a:buNone/>
              <a:tabLst>
                <a:tab pos="3556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= </a:t>
            </a:r>
            <a:r>
              <a:rPr lang="en-GB" dirty="0">
                <a:solidFill>
                  <a:schemeClr val="tx1"/>
                </a:solidFill>
              </a:rPr>
              <a:t>&gt;</a:t>
            </a:r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reducir </a:t>
            </a:r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las </a:t>
            </a:r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disparidades con </a:t>
            </a:r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la </a:t>
            </a:r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PPC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tabLst>
                <a:tab pos="355600" algn="l"/>
              </a:tabLst>
            </a:pPr>
            <a:r>
              <a:rPr lang="es-ES_tradnl" dirty="0" smtClean="0"/>
              <a:t>Obligación</a:t>
            </a:r>
            <a:r>
              <a:rPr lang="en-GB" dirty="0" smtClean="0"/>
              <a:t> de </a:t>
            </a:r>
            <a:r>
              <a:rPr lang="en-GB" dirty="0" err="1" smtClean="0"/>
              <a:t>uso</a:t>
            </a:r>
            <a:r>
              <a:rPr lang="en-GB" dirty="0" smtClean="0"/>
              <a:t> de </a:t>
            </a:r>
            <a:r>
              <a:rPr lang="en-GB" dirty="0" err="1" smtClean="0"/>
              <a:t>herramientas</a:t>
            </a:r>
            <a:r>
              <a:rPr lang="en-GB" dirty="0" smtClean="0"/>
              <a:t> de control </a:t>
            </a:r>
            <a:r>
              <a:rPr lang="es-ES" dirty="0" smtClean="0"/>
              <a:t>electrónico remoto, a saber sistemas </a:t>
            </a:r>
            <a:r>
              <a:rPr lang="es-ES" dirty="0"/>
              <a:t>de </a:t>
            </a:r>
            <a:r>
              <a:rPr lang="es-ES" dirty="0" smtClean="0"/>
              <a:t>circuito cerrado de televisión </a:t>
            </a:r>
            <a:r>
              <a:rPr lang="es-ES" dirty="0"/>
              <a:t>(CCTV</a:t>
            </a:r>
            <a:r>
              <a:rPr lang="es-ES" dirty="0" smtClean="0"/>
              <a:t>) </a:t>
            </a:r>
            <a:r>
              <a:rPr lang="es-ES" dirty="0"/>
              <a:t>para el control de la obligación de </a:t>
            </a:r>
            <a:r>
              <a:rPr lang="es-ES" dirty="0" smtClean="0"/>
              <a:t>desembarque</a:t>
            </a:r>
            <a:endParaRPr lang="es-ES" dirty="0"/>
          </a:p>
          <a:p>
            <a:pPr marL="457200" lvl="1" indent="0">
              <a:buNone/>
              <a:tabLst>
                <a:tab pos="355600" algn="l"/>
              </a:tabLst>
            </a:pPr>
            <a:endParaRPr lang="es-ES" b="0" dirty="0" smtClean="0"/>
          </a:p>
          <a:p>
            <a:pPr marL="457200" lvl="1" indent="0">
              <a:buNone/>
              <a:tabLst>
                <a:tab pos="355600" algn="l"/>
              </a:tabLst>
            </a:pPr>
            <a:r>
              <a:rPr lang="es-ES" dirty="0">
                <a:solidFill>
                  <a:srgbClr val="00B050"/>
                </a:solidFill>
              </a:rPr>
              <a:t>Las nuevas disposiciones afectarán a los buques a título individual y a los segmentos de flota con arreglo a la </a:t>
            </a:r>
            <a:r>
              <a:rPr lang="es-ES" u="sng" dirty="0">
                <a:solidFill>
                  <a:srgbClr val="00B050"/>
                </a:solidFill>
              </a:rPr>
              <a:t>evaluación de riesgos</a:t>
            </a:r>
            <a:r>
              <a:rPr lang="es-ES" dirty="0">
                <a:solidFill>
                  <a:srgbClr val="00B050"/>
                </a:solidFill>
              </a:rPr>
              <a:t> y serán </a:t>
            </a:r>
            <a:r>
              <a:rPr lang="es-ES" u="sng" dirty="0">
                <a:solidFill>
                  <a:srgbClr val="00B050"/>
                </a:solidFill>
              </a:rPr>
              <a:t>aplicadas por los Estados miembros a escala regional</a:t>
            </a:r>
            <a:r>
              <a:rPr lang="es-ES" dirty="0">
                <a:solidFill>
                  <a:srgbClr val="00B050"/>
                </a:solidFill>
              </a:rPr>
              <a:t>. </a:t>
            </a:r>
            <a:r>
              <a:rPr lang="es-ES" b="0" dirty="0"/>
              <a:t>	</a:t>
            </a:r>
          </a:p>
          <a:p>
            <a:pPr marL="457200" lvl="1" indent="0">
              <a:buNone/>
              <a:tabLst>
                <a:tab pos="355600" algn="l"/>
              </a:tabLst>
            </a:pPr>
            <a:r>
              <a:rPr lang="es-ES" b="0" dirty="0"/>
              <a:t>	</a:t>
            </a:r>
          </a:p>
        </p:txBody>
      </p:sp>
      <p:pic>
        <p:nvPicPr>
          <p:cNvPr id="7170" name="Picture 2" descr="\\NET1.cec.eu.int\HOMES\111\MUSELMA\Desktop\temporary for trash\pic\disc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850895" cy="14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sz="2400"/>
              <a:t>COM (2018) 368 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/>
              <a:t> 2018/0193 (COD)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888953"/>
          </a:xfrm>
        </p:spPr>
        <p:txBody>
          <a:bodyPr/>
          <a:lstStyle/>
          <a:p>
            <a:pPr marL="0" indent="0">
              <a:buClr>
                <a:srgbClr val="0F5494"/>
              </a:buClr>
              <a:buNone/>
            </a:pPr>
            <a:r>
              <a:rPr lang="en-GB" sz="2000" b="1" dirty="0" err="1"/>
              <a:t>Propuesta</a:t>
            </a:r>
            <a:r>
              <a:rPr lang="en-GB" sz="2000" b="1" dirty="0"/>
              <a:t> de REGLAMENTO DEL PARLAMENTO EUROPEO Y DEL CONSEJO </a:t>
            </a:r>
            <a:r>
              <a:rPr lang="en-GB" sz="2000" b="1" dirty="0" err="1"/>
              <a:t>por</a:t>
            </a:r>
            <a:r>
              <a:rPr lang="en-GB" sz="2000" b="1" dirty="0"/>
              <a:t> el </a:t>
            </a:r>
            <a:r>
              <a:rPr lang="en-GB" sz="2000" b="1" dirty="0">
                <a:solidFill>
                  <a:srgbClr val="FF0000"/>
                </a:solidFill>
              </a:rPr>
              <a:t>que se </a:t>
            </a:r>
            <a:r>
              <a:rPr lang="en-GB" sz="2000" b="1" dirty="0" err="1">
                <a:solidFill>
                  <a:srgbClr val="FF0000"/>
                </a:solidFill>
              </a:rPr>
              <a:t>modifican</a:t>
            </a:r>
            <a:endParaRPr lang="en-GB" sz="2000" b="1" dirty="0"/>
          </a:p>
          <a:p>
            <a:pPr>
              <a:buClr>
                <a:srgbClr val="0F5494"/>
              </a:buClr>
            </a:pPr>
            <a:r>
              <a:rPr lang="en-GB" sz="2000" dirty="0" err="1"/>
              <a:t>Reglamento</a:t>
            </a:r>
            <a:r>
              <a:rPr lang="en-GB" sz="2000" dirty="0"/>
              <a:t> (CE) n.º 1224/2009 del </a:t>
            </a:r>
            <a:r>
              <a:rPr lang="en-GB" sz="2000" dirty="0" err="1"/>
              <a:t>Consejo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(</a:t>
            </a:r>
            <a:r>
              <a:rPr lang="en-GB" sz="2000" dirty="0" err="1"/>
              <a:t>Reglamento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de </a:t>
            </a:r>
            <a:r>
              <a:rPr lang="en-GB" sz="2000" b="1" dirty="0">
                <a:solidFill>
                  <a:srgbClr val="FF0000"/>
                </a:solidFill>
              </a:rPr>
              <a:t>control</a:t>
            </a:r>
            <a:r>
              <a:rPr lang="en-GB" sz="2000" dirty="0"/>
              <a:t>)</a:t>
            </a:r>
            <a:r>
              <a:rPr dirty="0"/>
              <a:t>,</a:t>
            </a:r>
          </a:p>
          <a:p>
            <a:pPr>
              <a:buClr>
                <a:srgbClr val="0F5494"/>
              </a:buClr>
            </a:pPr>
            <a:r>
              <a:rPr dirty="0" err="1"/>
              <a:t>Reglamento</a:t>
            </a:r>
            <a:r>
              <a:rPr lang="en-GB" sz="2000" dirty="0"/>
              <a:t> (CE) n.º 768/2005 del </a:t>
            </a:r>
            <a:r>
              <a:rPr lang="en-GB" sz="2000" dirty="0" err="1"/>
              <a:t>Consejo</a:t>
            </a:r>
            <a:r>
              <a:rPr lang="en-GB" sz="2000" dirty="0"/>
              <a:t> (</a:t>
            </a:r>
            <a:r>
              <a:rPr lang="en-GB" sz="2000" dirty="0" err="1"/>
              <a:t>Reglamento</a:t>
            </a:r>
            <a:r>
              <a:rPr lang="en-GB" sz="2000" dirty="0"/>
              <a:t> de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base de la </a:t>
            </a:r>
            <a:r>
              <a:rPr lang="en-GB" sz="2000" b="1" dirty="0">
                <a:solidFill>
                  <a:srgbClr val="FF0000"/>
                </a:solidFill>
              </a:rPr>
              <a:t>AECP</a:t>
            </a:r>
            <a:r>
              <a:rPr lang="en-GB" sz="2000" dirty="0"/>
              <a:t>), </a:t>
            </a:r>
          </a:p>
          <a:p>
            <a:pPr>
              <a:buClr>
                <a:srgbClr val="0F5494"/>
              </a:buClr>
            </a:pPr>
            <a:r>
              <a:rPr dirty="0" err="1"/>
              <a:t>Reglamento</a:t>
            </a:r>
            <a:r>
              <a:rPr lang="en-GB" sz="2000" dirty="0"/>
              <a:t> (CE) n.º 1967/2006 (</a:t>
            </a:r>
            <a:r>
              <a:rPr lang="en-GB" sz="2000" dirty="0" err="1"/>
              <a:t>Reglamento</a:t>
            </a:r>
            <a:r>
              <a:rPr lang="en-GB" sz="2000" b="1" dirty="0">
                <a:solidFill>
                  <a:srgbClr val="FF0000"/>
                </a:solidFill>
              </a:rPr>
              <a:t> MED</a:t>
            </a:r>
            <a:r>
              <a:rPr lang="en-GB" sz="2000" dirty="0"/>
              <a:t>), </a:t>
            </a:r>
          </a:p>
          <a:p>
            <a:pPr>
              <a:buClr>
                <a:srgbClr val="0F5494"/>
              </a:buClr>
            </a:pPr>
            <a:r>
              <a:rPr lang="en-GB" sz="2000" dirty="0"/>
              <a:t>(CE) n.º 1005/2008 (</a:t>
            </a:r>
            <a:r>
              <a:rPr lang="en-GB" sz="2000" dirty="0" err="1"/>
              <a:t>Reglamento</a:t>
            </a:r>
            <a:r>
              <a:rPr lang="en-GB" sz="2000" b="1" dirty="0">
                <a:solidFill>
                  <a:srgbClr val="FF0000"/>
                </a:solidFill>
              </a:rPr>
              <a:t> INDNR</a:t>
            </a:r>
            <a:r>
              <a:rPr lang="en-GB" sz="2000" dirty="0"/>
              <a:t>), </a:t>
            </a:r>
          </a:p>
          <a:p>
            <a:pPr>
              <a:buClr>
                <a:srgbClr val="0F5494"/>
              </a:buClr>
            </a:pPr>
            <a:r>
              <a:rPr lang="en-GB" sz="2000" dirty="0"/>
              <a:t>Y </a:t>
            </a:r>
            <a:r>
              <a:rPr lang="en-GB" sz="2000" dirty="0" err="1"/>
              <a:t>Reglamento</a:t>
            </a:r>
            <a:r>
              <a:rPr lang="en-GB" sz="2000" dirty="0"/>
              <a:t> (UE) 2016/1139 del </a:t>
            </a:r>
            <a:r>
              <a:rPr lang="en-GB" sz="2000" dirty="0" err="1"/>
              <a:t>Parlamento</a:t>
            </a:r>
            <a:r>
              <a:rPr lang="en-GB" sz="2000" dirty="0"/>
              <a:t> </a:t>
            </a:r>
            <a:r>
              <a:rPr lang="en-GB" sz="2000" dirty="0" err="1"/>
              <a:t>Europeo</a:t>
            </a:r>
            <a:r>
              <a:rPr lang="en-GB" sz="2000" dirty="0"/>
              <a:t> y del </a:t>
            </a:r>
            <a:r>
              <a:rPr lang="en-GB" sz="2000" dirty="0" err="1"/>
              <a:t>Consejo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(</a:t>
            </a:r>
            <a:r>
              <a:rPr lang="en-GB" sz="2000" b="1" dirty="0" smtClean="0">
                <a:solidFill>
                  <a:srgbClr val="FF0000"/>
                </a:solidFill>
              </a:rPr>
              <a:t>MAP</a:t>
            </a:r>
            <a:r>
              <a:rPr dirty="0"/>
              <a:t>)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en-GB" sz="2000" b="1" dirty="0" err="1"/>
              <a:t>Por</a:t>
            </a:r>
            <a:r>
              <a:rPr lang="en-GB" sz="2000" b="1" dirty="0"/>
              <a:t> lo que se </a:t>
            </a:r>
            <a:r>
              <a:rPr lang="en-GB" sz="2000" b="1" dirty="0" err="1"/>
              <a:t>refiere</a:t>
            </a:r>
            <a:r>
              <a:rPr lang="en-GB" sz="2000" b="1" dirty="0"/>
              <a:t> al control de la </a:t>
            </a:r>
            <a:r>
              <a:rPr lang="en-GB" sz="2000" b="1" dirty="0" err="1"/>
              <a:t>actividad</a:t>
            </a:r>
            <a:r>
              <a:rPr lang="en-GB" sz="2000" b="1" dirty="0"/>
              <a:t> </a:t>
            </a:r>
            <a:r>
              <a:rPr lang="en-GB" sz="2000" b="1" dirty="0" err="1"/>
              <a:t>pesquera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713F-EDAA-474B-A893-036898B9B48B}" type="slidenum">
              <a:rPr lang="en-GB" altLang="en-US" smtClean="0"/>
              <a:t>2</a:t>
            </a:fld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670331" y="1416497"/>
            <a:ext cx="41168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Adoptado el 30.5.2018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340768"/>
            <a:ext cx="9217024" cy="648072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6. </a:t>
            </a:r>
            <a:r>
              <a:rPr lang="es-ES_tradnl" sz="2400" dirty="0" smtClean="0">
                <a:solidFill>
                  <a:srgbClr val="FF0000"/>
                </a:solidFill>
              </a:rPr>
              <a:t>Capacidad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pesquera</a:t>
            </a:r>
            <a:r>
              <a:rPr lang="en-GB" sz="2400" dirty="0">
                <a:solidFill>
                  <a:srgbClr val="FF0000"/>
                </a:solidFill>
              </a:rPr>
              <a:t>/control </a:t>
            </a:r>
            <a:r>
              <a:rPr lang="en-GB" sz="2400" dirty="0" smtClean="0">
                <a:solidFill>
                  <a:srgbClr val="FF0000"/>
                </a:solidFill>
              </a:rPr>
              <a:t>continuo </a:t>
            </a:r>
            <a:r>
              <a:rPr lang="en-GB" sz="2400" dirty="0">
                <a:solidFill>
                  <a:srgbClr val="FF0000"/>
                </a:solidFill>
              </a:rPr>
              <a:t>de </a:t>
            </a:r>
            <a:r>
              <a:rPr lang="en-GB" sz="2400" dirty="0" err="1">
                <a:solidFill>
                  <a:srgbClr val="FF0000"/>
                </a:solidFill>
              </a:rPr>
              <a:t>potencia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motriz</a:t>
            </a:r>
            <a:r>
              <a:rPr lang="en-GB" sz="2400" dirty="0">
                <a:solidFill>
                  <a:srgbClr val="FF0000"/>
                </a:solidFill>
              </a:rPr>
              <a:t> (</a:t>
            </a:r>
            <a:r>
              <a:rPr lang="en-GB" sz="2400" dirty="0" err="1">
                <a:solidFill>
                  <a:srgbClr val="FF0000"/>
                </a:solidFill>
              </a:rPr>
              <a:t>nuevo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artículo</a:t>
            </a:r>
            <a:r>
              <a:rPr lang="en-GB" sz="2400" dirty="0">
                <a:solidFill>
                  <a:srgbClr val="FF0000"/>
                </a:solidFill>
              </a:rPr>
              <a:t> </a:t>
            </a:r>
            <a:r>
              <a:rPr lang="en-GB" sz="2400" dirty="0" smtClean="0">
                <a:solidFill>
                  <a:srgbClr val="FF0000"/>
                </a:solidFill>
              </a:rPr>
              <a:t>39bis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395794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BE" sz="2000" b="1" dirty="0">
                <a:solidFill>
                  <a:schemeClr val="tx2"/>
                </a:solidFill>
              </a:rPr>
              <a:t>Objectivo =&gt; </a:t>
            </a:r>
            <a:r>
              <a:rPr lang="es-E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reducir las disparidades con la PPC  y </a:t>
            </a:r>
            <a:r>
              <a:rPr lang="fr-BE" sz="2000" b="1" dirty="0" err="1" smtClean="0">
                <a:solidFill>
                  <a:schemeClr val="tx1"/>
                </a:solidFill>
              </a:rPr>
              <a:t>monitoreo</a:t>
            </a:r>
            <a:r>
              <a:rPr lang="fr-BE" sz="2000" b="1" dirty="0" smtClean="0">
                <a:solidFill>
                  <a:schemeClr val="tx1"/>
                </a:solidFill>
              </a:rPr>
              <a:t> </a:t>
            </a:r>
            <a:r>
              <a:rPr lang="fr-BE" sz="2000" b="1" dirty="0">
                <a:solidFill>
                  <a:schemeClr val="tx1"/>
                </a:solidFill>
              </a:rPr>
              <a:t>de la </a:t>
            </a:r>
            <a:r>
              <a:rPr lang="fr-BE" sz="2000" b="1" dirty="0" err="1">
                <a:solidFill>
                  <a:schemeClr val="tx1"/>
                </a:solidFill>
              </a:rPr>
              <a:t>capacidad</a:t>
            </a:r>
            <a:r>
              <a:rPr lang="fr-BE" sz="2000" b="1" dirty="0">
                <a:solidFill>
                  <a:schemeClr val="tx1"/>
                </a:solidFill>
              </a:rPr>
              <a:t> </a:t>
            </a:r>
            <a:r>
              <a:rPr lang="fr-BE" sz="2000" b="1" dirty="0" err="1">
                <a:solidFill>
                  <a:schemeClr val="tx1"/>
                </a:solidFill>
              </a:rPr>
              <a:t>pesquera</a:t>
            </a:r>
            <a:r>
              <a:rPr lang="fr-BE" sz="2000" b="1" dirty="0">
                <a:solidFill>
                  <a:schemeClr val="tx1"/>
                </a:solidFill>
              </a:rPr>
              <a:t>  </a:t>
            </a:r>
            <a:endParaRPr lang="en-GB" sz="2000" b="1" dirty="0">
              <a:solidFill>
                <a:schemeClr val="tx1"/>
              </a:solidFill>
              <a:ea typeface="Calibri"/>
            </a:endParaRPr>
          </a:p>
          <a:p>
            <a:pPr>
              <a:spcAft>
                <a:spcPts val="600"/>
              </a:spcAft>
            </a:pPr>
            <a:r>
              <a:rPr lang="es-ES" sz="2000" b="1" dirty="0"/>
              <a:t>dispositivo de control continuo y </a:t>
            </a:r>
            <a:r>
              <a:rPr lang="es-ES" sz="2000" b="1" dirty="0" smtClean="0"/>
              <a:t>registro </a:t>
            </a:r>
            <a:r>
              <a:rPr lang="es-ES" sz="2000" b="1" dirty="0"/>
              <a:t>de  potencia </a:t>
            </a:r>
            <a:r>
              <a:rPr lang="es-ES" sz="2000" b="1" dirty="0" smtClean="0"/>
              <a:t>motriz </a:t>
            </a:r>
            <a:r>
              <a:rPr lang="es-ES" sz="2000" b="1" dirty="0"/>
              <a:t>para buques con artes de pesca activos.	</a:t>
            </a:r>
          </a:p>
          <a:p>
            <a:pPr>
              <a:spcAft>
                <a:spcPts val="600"/>
              </a:spcAft>
            </a:pPr>
            <a:r>
              <a:rPr lang="es-ES" sz="2000" b="1" dirty="0" smtClean="0"/>
              <a:t>Simplificación </a:t>
            </a:r>
            <a:r>
              <a:rPr lang="es-ES" sz="2000" b="1" dirty="0"/>
              <a:t>de las disposiciones vigentes sobre la comprobación de la potencia motriz. 	</a:t>
            </a:r>
          </a:p>
          <a:p>
            <a:pPr>
              <a:spcAft>
                <a:spcPts val="600"/>
              </a:spcAft>
            </a:pPr>
            <a:r>
              <a:rPr lang="es-ES" sz="2000" b="1" dirty="0" smtClean="0"/>
              <a:t>Introducción </a:t>
            </a:r>
            <a:r>
              <a:rPr lang="es-ES" sz="2000" b="1" dirty="0"/>
              <a:t>de disposiciones sobre la comprobación física del arqueo de los buques pesqueros. 	</a:t>
            </a:r>
          </a:p>
          <a:p>
            <a:pPr>
              <a:spcAft>
                <a:spcPts val="600"/>
              </a:spcAft>
            </a:pPr>
            <a:r>
              <a:rPr lang="en-GB" sz="2000" b="1" dirty="0" err="1" smtClean="0"/>
              <a:t>Apoyo</a:t>
            </a:r>
            <a:r>
              <a:rPr lang="en-GB" sz="2000" b="1" dirty="0" smtClean="0"/>
              <a:t> FEMP [</a:t>
            </a:r>
            <a:r>
              <a:rPr lang="en-GB" sz="2000" b="1" dirty="0" err="1" smtClean="0"/>
              <a:t>Artículo</a:t>
            </a:r>
            <a:r>
              <a:rPr lang="en-GB" sz="2000" b="1" dirty="0" smtClean="0"/>
              <a:t> </a:t>
            </a:r>
            <a:r>
              <a:rPr lang="en-GB" sz="2000" b="1" dirty="0"/>
              <a:t>19(2) </a:t>
            </a:r>
            <a:r>
              <a:rPr lang="en-GB" sz="2000" b="1" dirty="0" err="1" smtClean="0"/>
              <a:t>punto</a:t>
            </a:r>
            <a:r>
              <a:rPr lang="en-GB" sz="2000" b="1" dirty="0" smtClean="0"/>
              <a:t> </a:t>
            </a:r>
            <a:r>
              <a:rPr lang="en-GB" sz="2000" b="1" dirty="0"/>
              <a:t>(c)] para </a:t>
            </a:r>
            <a:r>
              <a:rPr lang="es-ES" sz="2000" b="1" dirty="0"/>
              <a:t>artes de pesca activos.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833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9"/>
            <a:ext cx="9144000" cy="86409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7. </a:t>
            </a:r>
            <a:r>
              <a:rPr lang="en-GB" sz="2400" dirty="0" err="1" smtClean="0">
                <a:solidFill>
                  <a:srgbClr val="FF0000"/>
                </a:solidFill>
              </a:rPr>
              <a:t>Infracciones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y </a:t>
            </a:r>
            <a:r>
              <a:rPr lang="en-GB" sz="2400" dirty="0" err="1" smtClean="0">
                <a:solidFill>
                  <a:srgbClr val="FF0000"/>
                </a:solidFill>
              </a:rPr>
              <a:t>sanciones</a:t>
            </a: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(Art</a:t>
            </a:r>
            <a:r>
              <a:rPr lang="en-GB" sz="2400" dirty="0">
                <a:solidFill>
                  <a:srgbClr val="FF0000"/>
                </a:solidFill>
              </a:rPr>
              <a:t>. </a:t>
            </a:r>
            <a:r>
              <a:rPr lang="en-GB" sz="2400" dirty="0" smtClean="0">
                <a:solidFill>
                  <a:srgbClr val="FF0000"/>
                </a:solidFill>
              </a:rPr>
              <a:t>89-90-91bis,ter-92 </a:t>
            </a:r>
            <a:r>
              <a:rPr lang="en-GB" sz="2400" dirty="0" err="1" smtClean="0">
                <a:solidFill>
                  <a:srgbClr val="FF0000"/>
                </a:solidFill>
              </a:rPr>
              <a:t>bis,ter</a:t>
            </a:r>
            <a:r>
              <a:rPr lang="en-GB" sz="2400" dirty="0" smtClean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Anexos</a:t>
            </a:r>
            <a:r>
              <a:rPr lang="en-GB" sz="2400" dirty="0">
                <a:solidFill>
                  <a:srgbClr val="FF0000"/>
                </a:solidFill>
              </a:rPr>
              <a:t> III y IV)</a:t>
            </a:r>
            <a:br>
              <a:rPr lang="en-GB" sz="2400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029953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2000" b="1" dirty="0" err="1">
                <a:solidFill>
                  <a:schemeClr val="tx2"/>
                </a:solidFill>
              </a:rPr>
              <a:t>Objetivo</a:t>
            </a:r>
            <a:r>
              <a:rPr lang="en-GB" sz="2000" b="1" dirty="0">
                <a:solidFill>
                  <a:schemeClr val="tx2"/>
                </a:solidFill>
              </a:rPr>
              <a:t> = &gt; </a:t>
            </a:r>
            <a:r>
              <a:rPr lang="en-GB" sz="2000" b="1" dirty="0" err="1">
                <a:solidFill>
                  <a:schemeClr val="tx2"/>
                </a:solidFill>
              </a:rPr>
              <a:t>asegurar</a:t>
            </a:r>
            <a:r>
              <a:rPr lang="en-GB" sz="2000" b="1" dirty="0">
                <a:solidFill>
                  <a:schemeClr val="tx2"/>
                </a:solidFill>
              </a:rPr>
              <a:t> que </a:t>
            </a:r>
            <a:r>
              <a:rPr lang="en-GB" sz="2000" b="1" dirty="0" err="1">
                <a:solidFill>
                  <a:schemeClr val="tx2"/>
                </a:solidFill>
              </a:rPr>
              <a:t>todas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las </a:t>
            </a:r>
            <a:r>
              <a:rPr lang="en-GB" sz="2000" b="1" dirty="0" err="1" smtClean="0">
                <a:solidFill>
                  <a:schemeClr val="tx2"/>
                </a:solidFill>
              </a:rPr>
              <a:t>disposiciones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estén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en</a:t>
            </a:r>
            <a:r>
              <a:rPr lang="en-GB" sz="2000" b="1" dirty="0" smtClean="0">
                <a:solidFill>
                  <a:schemeClr val="tx2"/>
                </a:solidFill>
              </a:rPr>
              <a:t> un 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solo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Reglamento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, el de 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control (</a:t>
            </a:r>
            <a:r>
              <a:rPr lang="es-ES" sz="2000" b="1" dirty="0" smtClean="0">
                <a:solidFill>
                  <a:schemeClr val="tx1"/>
                </a:solidFill>
              </a:rPr>
              <a:t>eliminar las del INDNR), </a:t>
            </a:r>
            <a:r>
              <a:rPr lang="en-GB" sz="2000" b="1" dirty="0" err="1" smtClean="0">
                <a:solidFill>
                  <a:schemeClr val="tx1"/>
                </a:solidFill>
                <a:ea typeface="Calibri"/>
              </a:rPr>
              <a:t>favorecer</a:t>
            </a:r>
            <a:r>
              <a:rPr lang="en-GB" sz="20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GB" sz="2000" b="1" dirty="0">
                <a:solidFill>
                  <a:schemeClr val="tx1"/>
                </a:solidFill>
                <a:ea typeface="Calibri"/>
              </a:rPr>
              <a:t>la </a:t>
            </a:r>
            <a:r>
              <a:rPr lang="en-GB" sz="2000" b="1" dirty="0" err="1">
                <a:solidFill>
                  <a:schemeClr val="tx1"/>
                </a:solidFill>
                <a:ea typeface="Calibri"/>
              </a:rPr>
              <a:t>i</a:t>
            </a:r>
            <a:r>
              <a:rPr lang="es-ES" sz="2000" b="1" dirty="0" err="1">
                <a:solidFill>
                  <a:schemeClr val="tx1"/>
                </a:solidFill>
              </a:rPr>
              <a:t>gualdad</a:t>
            </a:r>
            <a:r>
              <a:rPr lang="es-ES" sz="2000" b="1" dirty="0">
                <a:solidFill>
                  <a:schemeClr val="tx1"/>
                </a:solidFill>
              </a:rPr>
              <a:t> de condiciones y </a:t>
            </a:r>
            <a:r>
              <a:rPr lang="es-ES" sz="2000" b="1" dirty="0" smtClean="0">
                <a:solidFill>
                  <a:schemeClr val="tx1"/>
                </a:solidFill>
              </a:rPr>
              <a:t>garantizar la </a:t>
            </a:r>
            <a:r>
              <a:rPr lang="es-ES" sz="2000" b="1" dirty="0">
                <a:solidFill>
                  <a:schemeClr val="tx1"/>
                </a:solidFill>
              </a:rPr>
              <a:t>proporcionalidad</a:t>
            </a:r>
            <a:endParaRPr lang="en-GB" sz="2000" b="1" dirty="0">
              <a:solidFill>
                <a:schemeClr val="tx1"/>
              </a:solidFill>
              <a:ea typeface="Times New Roman"/>
            </a:endParaRPr>
          </a:p>
          <a:p>
            <a:pPr marL="355600" indent="-355600" algn="just">
              <a:spcBef>
                <a:spcPts val="300"/>
              </a:spcBef>
              <a:spcAft>
                <a:spcPts val="600"/>
              </a:spcAft>
            </a:pPr>
            <a:r>
              <a:rPr lang="es-ES" sz="2000" b="1" dirty="0"/>
              <a:t>Nueva lista de infracciones de las normas de la PPC que deben calificarse de carácter </a:t>
            </a:r>
            <a:r>
              <a:rPr lang="es-ES" sz="2000" b="1" u="sng" dirty="0" smtClean="0"/>
              <a:t>grave (sin aplicar ningún criterio)</a:t>
            </a:r>
            <a:r>
              <a:rPr lang="es-ES" sz="2000" b="1" dirty="0" smtClean="0"/>
              <a:t>. </a:t>
            </a:r>
            <a:r>
              <a:rPr lang="es-ES" sz="2000" b="1" dirty="0"/>
              <a:t>	</a:t>
            </a:r>
          </a:p>
          <a:p>
            <a:pPr marL="355600" indent="-355600" algn="just">
              <a:spcBef>
                <a:spcPts val="300"/>
              </a:spcBef>
              <a:spcAft>
                <a:spcPts val="600"/>
              </a:spcAft>
            </a:pPr>
            <a:r>
              <a:rPr lang="es-ES" sz="2000" b="1" dirty="0"/>
              <a:t>Nueva lista detallada y exhaustiva </a:t>
            </a:r>
            <a:r>
              <a:rPr lang="es-ES" sz="2000" b="1" u="sng" dirty="0"/>
              <a:t>de criterios para calificar como graves </a:t>
            </a:r>
            <a:r>
              <a:rPr lang="es-ES" sz="2000" b="1" dirty="0"/>
              <a:t>otras infracciones de las normas de la PPC.</a:t>
            </a:r>
            <a:r>
              <a:rPr lang="es-ES" sz="2000" dirty="0"/>
              <a:t> 	</a:t>
            </a:r>
          </a:p>
          <a:p>
            <a:pPr marL="0" lvl="0" indent="0">
              <a:spcAft>
                <a:spcPts val="600"/>
              </a:spcAft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553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217024" cy="161413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7.Infraciones </a:t>
            </a:r>
            <a:r>
              <a:rPr lang="en-GB" sz="2400" dirty="0">
                <a:solidFill>
                  <a:srgbClr val="FF0000"/>
                </a:solidFill>
              </a:rPr>
              <a:t>y </a:t>
            </a:r>
            <a:r>
              <a:rPr lang="en-GB" sz="2400" dirty="0" err="1" smtClean="0">
                <a:solidFill>
                  <a:srgbClr val="FF0000"/>
                </a:solidFill>
              </a:rPr>
              <a:t>sanciones</a:t>
            </a: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(Art</a:t>
            </a:r>
            <a:r>
              <a:rPr lang="en-GB" sz="2400" dirty="0">
                <a:solidFill>
                  <a:srgbClr val="FF0000"/>
                </a:solidFill>
              </a:rPr>
              <a:t>. </a:t>
            </a:r>
            <a:r>
              <a:rPr lang="en-GB" sz="2400" dirty="0" smtClean="0">
                <a:solidFill>
                  <a:srgbClr val="FF0000"/>
                </a:solidFill>
              </a:rPr>
              <a:t>89-90-91bis,ter-92 </a:t>
            </a:r>
            <a:r>
              <a:rPr lang="en-GB" sz="2400" dirty="0" err="1" smtClean="0">
                <a:solidFill>
                  <a:srgbClr val="FF0000"/>
                </a:solidFill>
              </a:rPr>
              <a:t>bis,ter</a:t>
            </a:r>
            <a:r>
              <a:rPr lang="en-GB" sz="2400" dirty="0" smtClean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Anexos</a:t>
            </a:r>
            <a:r>
              <a:rPr lang="en-GB" sz="2400" dirty="0">
                <a:solidFill>
                  <a:srgbClr val="FF0000"/>
                </a:solidFill>
              </a:rPr>
              <a:t> III y IV)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4245977"/>
          </a:xfrm>
        </p:spPr>
        <p:txBody>
          <a:bodyPr/>
          <a:lstStyle/>
          <a:p>
            <a:pPr marL="355600" indent="-355600" algn="just">
              <a:spcBef>
                <a:spcPts val="300"/>
              </a:spcBef>
              <a:spcAft>
                <a:spcPts val="600"/>
              </a:spcAft>
            </a:pPr>
            <a:r>
              <a:rPr lang="es-ES" sz="2000" b="1" dirty="0"/>
              <a:t>Introducción de sanciones administrativas obligatorias y de niveles mínimos de multas por infracciones graves de las normas de la PPC </a:t>
            </a:r>
          </a:p>
          <a:p>
            <a:pPr marL="0" indent="0" algn="just">
              <a:spcBef>
                <a:spcPts val="300"/>
              </a:spcBef>
              <a:spcAft>
                <a:spcPts val="600"/>
              </a:spcAft>
              <a:buNone/>
            </a:pPr>
            <a:r>
              <a:rPr lang="fr-BE" sz="2000" dirty="0">
                <a:solidFill>
                  <a:schemeClr val="tx1"/>
                </a:solidFill>
              </a:rPr>
              <a:t>=&gt;</a:t>
            </a:r>
            <a:r>
              <a:rPr lang="es-ES" sz="2000" dirty="0">
                <a:solidFill>
                  <a:schemeClr val="tx1"/>
                </a:solidFill>
              </a:rPr>
              <a:t> con el fin de dotar al régimen sancionador de un carácter más disuasorio y de una mayor eficacia en todos los </a:t>
            </a:r>
            <a:r>
              <a:rPr lang="es-ES" sz="2000" dirty="0" smtClean="0">
                <a:solidFill>
                  <a:schemeClr val="tx1"/>
                </a:solidFill>
              </a:rPr>
              <a:t>EEMM </a:t>
            </a:r>
            <a:r>
              <a:rPr lang="es-ES" sz="2000" dirty="0">
                <a:solidFill>
                  <a:schemeClr val="tx1"/>
                </a:solidFill>
              </a:rPr>
              <a:t>y garantizar la igualdad de condiciones. </a:t>
            </a:r>
            <a:r>
              <a:rPr lang="es-ES" sz="2000" b="1" dirty="0"/>
              <a:t>	</a:t>
            </a:r>
          </a:p>
          <a:p>
            <a:pPr marL="355600" indent="-355600" algn="just">
              <a:spcBef>
                <a:spcPts val="300"/>
              </a:spcBef>
              <a:spcAft>
                <a:spcPts val="600"/>
              </a:spcAft>
            </a:pPr>
            <a:r>
              <a:rPr lang="en-GB" sz="2000" b="1" dirty="0" err="1" smtClean="0">
                <a:ea typeface="Times New Roman"/>
              </a:rPr>
              <a:t>Aclaración</a:t>
            </a:r>
            <a:r>
              <a:rPr lang="en-GB" sz="2000" b="1" dirty="0" smtClean="0">
                <a:ea typeface="Times New Roman"/>
              </a:rPr>
              <a:t> </a:t>
            </a:r>
            <a:r>
              <a:rPr lang="en-GB" sz="2000" b="1" dirty="0">
                <a:ea typeface="Times New Roman"/>
              </a:rPr>
              <a:t>de </a:t>
            </a:r>
            <a:r>
              <a:rPr lang="es-ES" sz="2000" b="1" dirty="0"/>
              <a:t>las medidas coercitivas </a:t>
            </a:r>
            <a:r>
              <a:rPr lang="es-ES" sz="2000" b="1" dirty="0" smtClean="0"/>
              <a:t>inmediatas </a:t>
            </a:r>
            <a:r>
              <a:rPr lang="es-ES" sz="2000" b="1" dirty="0"/>
              <a:t>de la asignación de puntos, </a:t>
            </a:r>
            <a:r>
              <a:rPr lang="es-ES" sz="2000" b="1" dirty="0" smtClean="0"/>
              <a:t>encargado el estado </a:t>
            </a:r>
            <a:r>
              <a:rPr lang="es-ES" sz="2000" b="1" dirty="0"/>
              <a:t>miembro </a:t>
            </a:r>
            <a:r>
              <a:rPr lang="es-ES" sz="2000" b="1" dirty="0" smtClean="0"/>
              <a:t>ribereño/del pabellón  </a:t>
            </a:r>
            <a:r>
              <a:rPr lang="es-ES" sz="2000" b="1" dirty="0"/>
              <a:t>	</a:t>
            </a:r>
          </a:p>
          <a:p>
            <a:pPr marL="355600" indent="-355600" algn="just">
              <a:spcBef>
                <a:spcPts val="300"/>
              </a:spcBef>
              <a:spcAft>
                <a:spcPts val="600"/>
              </a:spcAft>
            </a:pPr>
            <a:r>
              <a:rPr lang="es-ES" sz="2000" b="1" dirty="0"/>
              <a:t>Habilitación de un </a:t>
            </a:r>
            <a:r>
              <a:rPr lang="es-ES" sz="2000" b="1" dirty="0" smtClean="0"/>
              <a:t>mejor uso e intercambio de </a:t>
            </a:r>
            <a:r>
              <a:rPr lang="es-ES" sz="2000" b="1" dirty="0"/>
              <a:t>los datos sobre infracciones y sanciones por parte de los </a:t>
            </a:r>
            <a:r>
              <a:rPr lang="es-ES" sz="2000" b="1" dirty="0" smtClean="0"/>
              <a:t>EEMM. </a:t>
            </a:r>
            <a:r>
              <a:rPr lang="es-ES" sz="2000" b="1" dirty="0"/>
              <a:t>	</a:t>
            </a:r>
          </a:p>
          <a:p>
            <a:pPr marL="355600" marR="0" indent="-355600" algn="just">
              <a:spcBef>
                <a:spcPts val="300"/>
              </a:spcBef>
              <a:spcAft>
                <a:spcPts val="600"/>
              </a:spcAft>
            </a:pPr>
            <a:endParaRPr lang="en-GB" sz="2000" b="1" dirty="0">
              <a:ea typeface="Times New Roman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243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340768"/>
            <a:ext cx="9217024" cy="648072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8. </a:t>
            </a:r>
            <a:r>
              <a:rPr lang="es-ES" sz="2400" dirty="0" smtClean="0">
                <a:solidFill>
                  <a:srgbClr val="FF0000"/>
                </a:solidFill>
              </a:rPr>
              <a:t>Adaptación </a:t>
            </a:r>
            <a:r>
              <a:rPr lang="es-ES" sz="2400" dirty="0">
                <a:solidFill>
                  <a:srgbClr val="FF0000"/>
                </a:solidFill>
              </a:rPr>
              <a:t>al </a:t>
            </a:r>
            <a:r>
              <a:rPr lang="es-ES" sz="2400" dirty="0" smtClean="0">
                <a:solidFill>
                  <a:srgbClr val="FF0000"/>
                </a:solidFill>
              </a:rPr>
              <a:t>Tratado </a:t>
            </a:r>
            <a:r>
              <a:rPr lang="es-ES" sz="2400" dirty="0">
                <a:solidFill>
                  <a:srgbClr val="FF0000"/>
                </a:solidFill>
              </a:rPr>
              <a:t>de Lisboa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02995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BE" sz="2000" b="1" dirty="0">
                <a:solidFill>
                  <a:schemeClr val="tx2"/>
                </a:solidFill>
              </a:rPr>
              <a:t>Objectivo=&gt; </a:t>
            </a:r>
            <a:r>
              <a:rPr lang="es-E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reducir las disparidades con la </a:t>
            </a:r>
            <a:r>
              <a:rPr lang="es-E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PPC</a:t>
            </a:r>
            <a:r>
              <a:rPr lang="fr-BE" sz="2000" b="1" dirty="0" smtClean="0">
                <a:solidFill>
                  <a:schemeClr val="tx2"/>
                </a:solidFill>
              </a:rPr>
              <a:t> </a:t>
            </a:r>
            <a:r>
              <a:rPr lang="fr-BE" sz="2000" b="1" dirty="0">
                <a:solidFill>
                  <a:schemeClr val="tx2"/>
                </a:solidFill>
              </a:rPr>
              <a:t>y </a:t>
            </a:r>
            <a:r>
              <a:rPr lang="fr-BE" sz="2000" b="1" dirty="0" err="1">
                <a:solidFill>
                  <a:schemeClr val="tx2"/>
                </a:solidFill>
              </a:rPr>
              <a:t>conformidad</a:t>
            </a:r>
            <a:r>
              <a:rPr lang="fr-BE" sz="2000" b="1" dirty="0">
                <a:solidFill>
                  <a:schemeClr val="tx2"/>
                </a:solidFill>
              </a:rPr>
              <a:t> con el </a:t>
            </a:r>
            <a:r>
              <a:rPr lang="fr-BE" sz="2000" b="1" dirty="0" err="1">
                <a:solidFill>
                  <a:schemeClr val="tx2"/>
                </a:solidFill>
              </a:rPr>
              <a:t>Tratado</a:t>
            </a:r>
            <a:r>
              <a:rPr lang="fr-BE" sz="2000" b="1" dirty="0">
                <a:solidFill>
                  <a:schemeClr val="tx2"/>
                </a:solidFill>
              </a:rPr>
              <a:t> de Lisboa</a:t>
            </a:r>
            <a:endParaRPr lang="fr-BE" sz="2000" b="1" dirty="0">
              <a:solidFill>
                <a:schemeClr val="tx1"/>
              </a:solidFill>
              <a:ea typeface="Calibri"/>
            </a:endParaRPr>
          </a:p>
          <a:p>
            <a:pPr>
              <a:spcAft>
                <a:spcPts val="1200"/>
              </a:spcAft>
            </a:pPr>
            <a:r>
              <a:rPr lang="es-ES" sz="2000" b="1" dirty="0"/>
              <a:t>Conformidad de las competencias conferidas a la Comisión en virtud del Reglamento </a:t>
            </a:r>
            <a:r>
              <a:rPr lang="es-ES" sz="2000" b="1" dirty="0" smtClean="0"/>
              <a:t>1224/2009 </a:t>
            </a:r>
            <a:r>
              <a:rPr lang="es-ES" sz="2000" b="1" dirty="0"/>
              <a:t>a los </a:t>
            </a:r>
            <a:r>
              <a:rPr lang="es-ES" sz="2000" b="1" dirty="0" smtClean="0"/>
              <a:t>Artículos </a:t>
            </a:r>
            <a:r>
              <a:rPr lang="es-ES" sz="2000" b="1" dirty="0"/>
              <a:t>290 y 291 del TFUE</a:t>
            </a:r>
          </a:p>
          <a:p>
            <a:pPr>
              <a:spcAft>
                <a:spcPts val="1200"/>
              </a:spcAft>
            </a:pPr>
            <a:r>
              <a:rPr lang="en-GB" sz="2000" b="1" dirty="0" err="1" smtClean="0"/>
              <a:t>Modificación</a:t>
            </a:r>
            <a:r>
              <a:rPr lang="en-GB" sz="2000" b="1" dirty="0" smtClean="0"/>
              <a:t> </a:t>
            </a:r>
            <a:r>
              <a:rPr lang="en-GB" sz="2000" b="1" dirty="0"/>
              <a:t>de las </a:t>
            </a:r>
            <a:r>
              <a:rPr lang="es-ES" sz="2000" b="1" dirty="0"/>
              <a:t>disposiciones por las que se otorgan competencias en materia de adopción de decisiones exclusivamente al Consejo con objeto de adaptarlas a los nuevos procedimientos aplicables a la PPC. 	</a:t>
            </a:r>
          </a:p>
          <a:p>
            <a:pPr marL="0" indent="0">
              <a:spcAft>
                <a:spcPts val="600"/>
              </a:spcAft>
              <a:buNone/>
            </a:pPr>
            <a:endParaRPr lang="en-GB" sz="2000" b="1" dirty="0">
              <a:solidFill>
                <a:schemeClr val="tx1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712968" cy="638200"/>
          </a:xfrm>
        </p:spPr>
        <p:txBody>
          <a:bodyPr/>
          <a:lstStyle/>
          <a:p>
            <a:pPr algn="ctr"/>
            <a:r>
              <a:rPr lang="en-GB" sz="2400" dirty="0" err="1"/>
              <a:t>Fecha</a:t>
            </a:r>
            <a:r>
              <a:rPr lang="en-GB" sz="2400" dirty="0"/>
              <a:t> </a:t>
            </a:r>
            <a:r>
              <a:rPr lang="en-GB" sz="2400" dirty="0" smtClean="0"/>
              <a:t>de </a:t>
            </a:r>
            <a:r>
              <a:rPr lang="en-GB" sz="2400" dirty="0" smtClean="0"/>
              <a:t>APLICACIÓN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132856"/>
            <a:ext cx="8568952" cy="2808312"/>
          </a:xfrm>
        </p:spPr>
        <p:txBody>
          <a:bodyPr/>
          <a:lstStyle/>
          <a:p>
            <a:r>
              <a:rPr lang="es-ES_tradnl" sz="2000" dirty="0" smtClean="0">
                <a:solidFill>
                  <a:schemeClr val="tx1"/>
                </a:solidFill>
              </a:rPr>
              <a:t>Modificaciones</a:t>
            </a:r>
            <a:r>
              <a:rPr lang="en-GB" sz="2000" dirty="0" smtClean="0">
                <a:solidFill>
                  <a:schemeClr val="tx1"/>
                </a:solidFill>
              </a:rPr>
              <a:t> al </a:t>
            </a:r>
            <a:r>
              <a:rPr lang="en-GB" sz="2000" dirty="0" err="1" smtClean="0">
                <a:solidFill>
                  <a:schemeClr val="tx1"/>
                </a:solidFill>
              </a:rPr>
              <a:t>Reglamento</a:t>
            </a:r>
            <a:r>
              <a:rPr lang="en-GB" sz="2000" dirty="0" smtClean="0">
                <a:solidFill>
                  <a:schemeClr val="tx1"/>
                </a:solidFill>
              </a:rPr>
              <a:t> de Control, de la </a:t>
            </a:r>
            <a:r>
              <a:rPr lang="en-GB" sz="2000" dirty="0" err="1">
                <a:solidFill>
                  <a:schemeClr val="tx1"/>
                </a:solidFill>
              </a:rPr>
              <a:t>pesca</a:t>
            </a:r>
            <a:r>
              <a:rPr lang="en-GB" sz="2000" dirty="0">
                <a:solidFill>
                  <a:schemeClr val="tx1"/>
                </a:solidFill>
              </a:rPr>
              <a:t> INDNR, </a:t>
            </a:r>
            <a:r>
              <a:rPr lang="en-GB" sz="2000" dirty="0" smtClean="0">
                <a:solidFill>
                  <a:schemeClr val="tx1"/>
                </a:solidFill>
              </a:rPr>
              <a:t>del MED y del Baltic </a:t>
            </a:r>
            <a:r>
              <a:rPr lang="en-GB" sz="2000" dirty="0">
                <a:solidFill>
                  <a:schemeClr val="tx1"/>
                </a:solidFill>
              </a:rPr>
              <a:t>MAP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BE" sz="2000" dirty="0">
                <a:solidFill>
                  <a:schemeClr val="tx1"/>
                </a:solidFill>
              </a:rPr>
              <a:t>= &gt; </a:t>
            </a:r>
            <a:r>
              <a:rPr lang="es-ES_tradnl" sz="2000" dirty="0" smtClean="0">
                <a:solidFill>
                  <a:schemeClr val="tx1"/>
                </a:solidFill>
              </a:rPr>
              <a:t>aplicación </a:t>
            </a:r>
            <a:r>
              <a:rPr lang="fr-BE" b="1" dirty="0" smtClean="0">
                <a:solidFill>
                  <a:srgbClr val="00B050"/>
                </a:solidFill>
              </a:rPr>
              <a:t>24 </a:t>
            </a:r>
            <a:r>
              <a:rPr lang="fr-BE" b="1" dirty="0" err="1">
                <a:solidFill>
                  <a:srgbClr val="00B050"/>
                </a:solidFill>
              </a:rPr>
              <a:t>meses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después</a:t>
            </a:r>
            <a:r>
              <a:rPr lang="fr-BE" sz="2000" dirty="0">
                <a:solidFill>
                  <a:schemeClr val="tx1"/>
                </a:solidFill>
              </a:rPr>
              <a:t> de la </a:t>
            </a:r>
            <a:r>
              <a:rPr lang="fr-BE" sz="2000" dirty="0" err="1">
                <a:solidFill>
                  <a:schemeClr val="tx1"/>
                </a:solidFill>
              </a:rPr>
              <a:t>entrada</a:t>
            </a:r>
            <a:r>
              <a:rPr lang="fr-BE" sz="2000" dirty="0">
                <a:solidFill>
                  <a:schemeClr val="tx1"/>
                </a:solidFill>
              </a:rPr>
              <a:t> en </a:t>
            </a:r>
            <a:r>
              <a:rPr lang="fr-BE" sz="2000" dirty="0" err="1">
                <a:solidFill>
                  <a:schemeClr val="tx1"/>
                </a:solidFill>
              </a:rPr>
              <a:t>vigor</a:t>
            </a:r>
            <a:endParaRPr lang="fr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1800" i="1" dirty="0" err="1" smtClean="0">
                <a:solidFill>
                  <a:srgbClr val="00B050"/>
                </a:solidFill>
              </a:rPr>
              <a:t>Conceder</a:t>
            </a:r>
            <a:r>
              <a:rPr lang="fr-BE" sz="1800" i="1" dirty="0" smtClean="0">
                <a:solidFill>
                  <a:srgbClr val="00B050"/>
                </a:solidFill>
              </a:rPr>
              <a:t> </a:t>
            </a:r>
            <a:r>
              <a:rPr lang="fr-BE" sz="1800" i="1" dirty="0" err="1">
                <a:solidFill>
                  <a:srgbClr val="00B050"/>
                </a:solidFill>
              </a:rPr>
              <a:t>tiempo</a:t>
            </a:r>
            <a:r>
              <a:rPr lang="fr-BE" sz="1800" i="1" dirty="0">
                <a:solidFill>
                  <a:srgbClr val="00B050"/>
                </a:solidFill>
              </a:rPr>
              <a:t> </a:t>
            </a:r>
            <a:r>
              <a:rPr lang="fr-BE" sz="1800" i="1" dirty="0" err="1">
                <a:solidFill>
                  <a:srgbClr val="00B050"/>
                </a:solidFill>
              </a:rPr>
              <a:t>suficiente</a:t>
            </a:r>
            <a:r>
              <a:rPr lang="fr-BE" sz="1800" i="1" dirty="0">
                <a:solidFill>
                  <a:srgbClr val="00B050"/>
                </a:solidFill>
              </a:rPr>
              <a:t> para </a:t>
            </a:r>
            <a:r>
              <a:rPr lang="fr-BE" sz="1800" i="1" dirty="0" err="1">
                <a:solidFill>
                  <a:srgbClr val="00B050"/>
                </a:solidFill>
              </a:rPr>
              <a:t>adoptar</a:t>
            </a:r>
            <a:r>
              <a:rPr lang="fr-BE" sz="1800" i="1" dirty="0">
                <a:solidFill>
                  <a:srgbClr val="00B050"/>
                </a:solidFill>
              </a:rPr>
              <a:t> </a:t>
            </a:r>
            <a:r>
              <a:rPr lang="fr-BE" sz="1800" i="1" dirty="0" err="1">
                <a:solidFill>
                  <a:srgbClr val="00B050"/>
                </a:solidFill>
              </a:rPr>
              <a:t>normas</a:t>
            </a:r>
            <a:r>
              <a:rPr lang="fr-BE" sz="1800" i="1" dirty="0">
                <a:solidFill>
                  <a:srgbClr val="00B050"/>
                </a:solidFill>
              </a:rPr>
              <a:t> </a:t>
            </a:r>
            <a:r>
              <a:rPr lang="fr-BE" sz="1800" i="1" dirty="0" err="1" smtClean="0">
                <a:solidFill>
                  <a:srgbClr val="00B050"/>
                </a:solidFill>
              </a:rPr>
              <a:t>detalladas</a:t>
            </a:r>
            <a:endParaRPr lang="fr-BE" sz="1800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1800" i="1" dirty="0" err="1" smtClean="0">
                <a:solidFill>
                  <a:srgbClr val="00B050"/>
                </a:solidFill>
              </a:rPr>
              <a:t>mediante</a:t>
            </a:r>
            <a:r>
              <a:rPr lang="fr-BE" sz="1800" i="1" dirty="0" smtClean="0">
                <a:solidFill>
                  <a:srgbClr val="00B050"/>
                </a:solidFill>
              </a:rPr>
              <a:t> </a:t>
            </a:r>
            <a:r>
              <a:rPr lang="fr-BE" sz="1800" i="1" dirty="0" err="1" smtClean="0">
                <a:solidFill>
                  <a:srgbClr val="00B050"/>
                </a:solidFill>
              </a:rPr>
              <a:t>actos</a:t>
            </a:r>
            <a:r>
              <a:rPr lang="fr-BE" sz="1800" i="1" dirty="0" smtClean="0">
                <a:solidFill>
                  <a:srgbClr val="00B050"/>
                </a:solidFill>
              </a:rPr>
              <a:t> </a:t>
            </a:r>
            <a:r>
              <a:rPr lang="fr-BE" sz="1800" i="1" dirty="0">
                <a:solidFill>
                  <a:srgbClr val="00B050"/>
                </a:solidFill>
              </a:rPr>
              <a:t>de </a:t>
            </a:r>
            <a:r>
              <a:rPr lang="fr-BE" sz="1800" i="1" dirty="0" err="1">
                <a:solidFill>
                  <a:srgbClr val="00B050"/>
                </a:solidFill>
              </a:rPr>
              <a:t>ejecución</a:t>
            </a:r>
            <a:r>
              <a:rPr lang="fr-BE" sz="1800" i="1" dirty="0">
                <a:solidFill>
                  <a:srgbClr val="00B050"/>
                </a:solidFill>
              </a:rPr>
              <a:t> y </a:t>
            </a:r>
            <a:r>
              <a:rPr lang="fr-BE" sz="1800" i="1" dirty="0" err="1">
                <a:solidFill>
                  <a:srgbClr val="00B050"/>
                </a:solidFill>
              </a:rPr>
              <a:t>actos</a:t>
            </a:r>
            <a:r>
              <a:rPr lang="fr-BE" sz="1800" i="1" dirty="0">
                <a:solidFill>
                  <a:srgbClr val="00B050"/>
                </a:solidFill>
              </a:rPr>
              <a:t> </a:t>
            </a:r>
            <a:r>
              <a:rPr lang="fr-BE" sz="1800" i="1" dirty="0" err="1">
                <a:solidFill>
                  <a:srgbClr val="00B050"/>
                </a:solidFill>
              </a:rPr>
              <a:t>delegados</a:t>
            </a:r>
            <a:r>
              <a:rPr lang="fr-BE" sz="1800" i="1" dirty="0">
                <a:solidFill>
                  <a:srgbClr val="00B050"/>
                </a:solidFill>
              </a:rPr>
              <a:t>, </a:t>
            </a:r>
            <a:r>
              <a:rPr lang="fr-BE" sz="1800" i="1" dirty="0" smtClean="0">
                <a:solidFill>
                  <a:srgbClr val="00B050"/>
                </a:solidFill>
              </a:rPr>
              <a:t/>
            </a:r>
            <a:br>
              <a:rPr lang="fr-BE" sz="1800" i="1" dirty="0" smtClean="0">
                <a:solidFill>
                  <a:srgbClr val="00B050"/>
                </a:solidFill>
              </a:rPr>
            </a:br>
            <a:r>
              <a:rPr lang="fr-BE" sz="1800" i="1" dirty="0">
                <a:solidFill>
                  <a:srgbClr val="00B050"/>
                </a:solidFill>
              </a:rPr>
              <a:t>y </a:t>
            </a:r>
            <a:r>
              <a:rPr lang="fr-BE" sz="1800" i="1" dirty="0" err="1">
                <a:solidFill>
                  <a:srgbClr val="00B050"/>
                </a:solidFill>
              </a:rPr>
              <a:t>desarrollar</a:t>
            </a:r>
            <a:r>
              <a:rPr lang="fr-BE" sz="1800" i="1" dirty="0">
                <a:solidFill>
                  <a:srgbClr val="00B050"/>
                </a:solidFill>
              </a:rPr>
              <a:t> </a:t>
            </a:r>
            <a:r>
              <a:rPr lang="fr-BE" sz="1800" i="1" dirty="0" err="1" smtClean="0">
                <a:solidFill>
                  <a:srgbClr val="00B050"/>
                </a:solidFill>
              </a:rPr>
              <a:t>herramientas</a:t>
            </a:r>
            <a:r>
              <a:rPr lang="fr-BE" sz="1800" i="1" dirty="0">
                <a:solidFill>
                  <a:srgbClr val="00B050"/>
                </a:solidFill>
              </a:rPr>
              <a:t> </a:t>
            </a:r>
            <a:r>
              <a:rPr lang="fr-BE" sz="1800" i="1" dirty="0" smtClean="0">
                <a:solidFill>
                  <a:srgbClr val="00B050"/>
                </a:solidFill>
              </a:rPr>
              <a:t>TIC</a:t>
            </a:r>
            <a:r>
              <a:rPr lang="fr-BE" sz="1800" i="1" dirty="0">
                <a:solidFill>
                  <a:srgbClr val="00B050"/>
                </a:solidFill>
              </a:rPr>
              <a:t>.</a:t>
            </a:r>
            <a:endParaRPr lang="en-GB" sz="1800" i="1" dirty="0" smtClean="0">
              <a:solidFill>
                <a:srgbClr val="00B05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51520" y="5373216"/>
            <a:ext cx="856895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dirty="0" err="1">
                <a:solidFill>
                  <a:schemeClr val="tx1"/>
                </a:solidFill>
              </a:rPr>
              <a:t>Cambios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en</a:t>
            </a:r>
            <a:r>
              <a:rPr lang="en-GB" sz="2000" dirty="0">
                <a:solidFill>
                  <a:schemeClr val="tx1"/>
                </a:solidFill>
              </a:rPr>
              <a:t> el </a:t>
            </a:r>
            <a:r>
              <a:rPr lang="en-GB" sz="2000" dirty="0" err="1">
                <a:solidFill>
                  <a:schemeClr val="tx1"/>
                </a:solidFill>
              </a:rPr>
              <a:t>Reglamento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de </a:t>
            </a:r>
            <a:r>
              <a:rPr lang="en-GB" sz="2000" dirty="0">
                <a:solidFill>
                  <a:schemeClr val="tx1"/>
                </a:solidFill>
              </a:rPr>
              <a:t>la AECP = &gt; </a:t>
            </a:r>
            <a:r>
              <a:rPr lang="en-GB" sz="2000" dirty="0" err="1">
                <a:solidFill>
                  <a:schemeClr val="tx1"/>
                </a:solidFill>
              </a:rPr>
              <a:t>Aplicación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inmediata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en</a:t>
            </a:r>
            <a:r>
              <a:rPr lang="en-GB" sz="2000" dirty="0">
                <a:solidFill>
                  <a:schemeClr val="tx1"/>
                </a:solidFill>
              </a:rPr>
              <a:t> la </a:t>
            </a:r>
            <a:r>
              <a:rPr lang="en-GB" sz="2000" dirty="0" err="1">
                <a:solidFill>
                  <a:schemeClr val="tx1"/>
                </a:solidFill>
              </a:rPr>
              <a:t>fecha</a:t>
            </a:r>
            <a:r>
              <a:rPr lang="en-GB" sz="2000" dirty="0">
                <a:solidFill>
                  <a:schemeClr val="tx1"/>
                </a:solidFill>
              </a:rPr>
              <a:t> de entrada </a:t>
            </a:r>
            <a:r>
              <a:rPr lang="en-GB" sz="2000" dirty="0" err="1">
                <a:solidFill>
                  <a:schemeClr val="tx1"/>
                </a:solidFill>
              </a:rPr>
              <a:t>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vigor</a:t>
            </a:r>
            <a:endParaRPr lang="en-GB" sz="2000" kern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\\NET1.cec.eu.int\HOMES\111\MUSELMA\Desktop\temporary for trash\Nessuna-Cornice-In-Legno-MDF-Orologio-Da-Parete-Nuovo-Arrivo-Moderna-Semplice-Modo-di-Disegno-Decorativo_jpg_64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3429000"/>
            <a:ext cx="15121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23505"/>
            <a:ext cx="8712968" cy="638200"/>
          </a:xfrm>
        </p:spPr>
        <p:txBody>
          <a:bodyPr/>
          <a:lstStyle/>
          <a:p>
            <a:pPr algn="ctr"/>
            <a:r>
              <a:rPr lang="en-GB" sz="2400" dirty="0" err="1" smtClean="0"/>
              <a:t>Situación</a:t>
            </a:r>
            <a:r>
              <a:rPr lang="en-GB" sz="2400" dirty="0" smtClean="0"/>
              <a:t> actual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860" y="1700808"/>
            <a:ext cx="9053140" cy="2736304"/>
          </a:xfrm>
          <a:ln w="1905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BE" sz="2000" b="1" dirty="0" err="1">
                <a:solidFill>
                  <a:schemeClr val="tx1"/>
                </a:solidFill>
              </a:rPr>
              <a:t>Consejo</a:t>
            </a:r>
            <a:endParaRPr lang="fr-BE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BE" sz="2000" dirty="0" err="1">
                <a:solidFill>
                  <a:schemeClr val="tx1"/>
                </a:solidFill>
              </a:rPr>
              <a:t>Presentación</a:t>
            </a:r>
            <a:r>
              <a:rPr lang="fr-BE" sz="2000" dirty="0">
                <a:solidFill>
                  <a:schemeClr val="tx1"/>
                </a:solidFill>
              </a:rPr>
              <a:t> en la </a:t>
            </a:r>
            <a:r>
              <a:rPr lang="fr-BE" sz="2000" dirty="0" err="1">
                <a:solidFill>
                  <a:schemeClr val="tx1"/>
                </a:solidFill>
              </a:rPr>
              <a:t>reunión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informal</a:t>
            </a:r>
            <a:r>
              <a:rPr lang="fr-BE" sz="2000" dirty="0">
                <a:solidFill>
                  <a:schemeClr val="tx1"/>
                </a:solidFill>
              </a:rPr>
              <a:t> de </a:t>
            </a:r>
            <a:r>
              <a:rPr lang="fr-BE" sz="2000" dirty="0" err="1" smtClean="0">
                <a:solidFill>
                  <a:schemeClr val="tx1"/>
                </a:solidFill>
              </a:rPr>
              <a:t>Directores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Generales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>
                <a:solidFill>
                  <a:schemeClr val="tx1"/>
                </a:solidFill>
              </a:rPr>
              <a:t>de </a:t>
            </a:r>
            <a:r>
              <a:rPr lang="fr-BE" sz="2000" dirty="0" err="1" smtClean="0">
                <a:solidFill>
                  <a:schemeClr val="tx1"/>
                </a:solidFill>
              </a:rPr>
              <a:t>pesca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smtClean="0">
                <a:solidFill>
                  <a:schemeClr val="tx1"/>
                </a:solidFill>
              </a:rPr>
              <a:t>(</a:t>
            </a:r>
            <a:r>
              <a:rPr lang="fr-BE" sz="2000" dirty="0" err="1" smtClean="0">
                <a:solidFill>
                  <a:schemeClr val="tx1"/>
                </a:solidFill>
              </a:rPr>
              <a:t>junio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>
                <a:solidFill>
                  <a:schemeClr val="tx1"/>
                </a:solidFill>
              </a:rPr>
              <a:t>de 2018 en </a:t>
            </a:r>
            <a:r>
              <a:rPr lang="fr-BE" sz="2000" dirty="0" err="1" smtClean="0">
                <a:solidFill>
                  <a:schemeClr val="tx1"/>
                </a:solidFill>
              </a:rPr>
              <a:t>Bulgaria</a:t>
            </a:r>
            <a:r>
              <a:rPr lang="fr-BE" sz="2000" dirty="0" smtClean="0">
                <a:solidFill>
                  <a:schemeClr val="tx1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fr-BE" sz="2000" dirty="0" err="1">
                <a:solidFill>
                  <a:schemeClr val="tx1"/>
                </a:solidFill>
              </a:rPr>
              <a:t>Revisión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artículo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por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artículo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desde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julio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smtClean="0">
                <a:solidFill>
                  <a:schemeClr val="tx1"/>
                </a:solidFill>
              </a:rPr>
              <a:t>en el </a:t>
            </a:r>
            <a:r>
              <a:rPr lang="fr-BE" sz="2000" dirty="0">
                <a:solidFill>
                  <a:schemeClr val="tx1"/>
                </a:solidFill>
              </a:rPr>
              <a:t>Grupo de </a:t>
            </a:r>
            <a:r>
              <a:rPr lang="fr-BE" sz="2000" dirty="0" err="1">
                <a:solidFill>
                  <a:schemeClr val="tx1"/>
                </a:solidFill>
              </a:rPr>
              <a:t>trabajo</a:t>
            </a:r>
            <a:r>
              <a:rPr lang="fr-BE" sz="2000" dirty="0">
                <a:solidFill>
                  <a:schemeClr val="tx1"/>
                </a:solidFill>
              </a:rPr>
              <a:t> de </a:t>
            </a:r>
            <a:r>
              <a:rPr lang="fr-BE" sz="2000" dirty="0" err="1" smtClean="0">
                <a:solidFill>
                  <a:schemeClr val="tx1"/>
                </a:solidFill>
              </a:rPr>
              <a:t>Pesca</a:t>
            </a:r>
            <a:r>
              <a:rPr lang="fr-BE" sz="2000" dirty="0" smtClean="0">
                <a:solidFill>
                  <a:schemeClr val="tx1"/>
                </a:solidFill>
              </a:rPr>
              <a:t>: </a:t>
            </a:r>
            <a:r>
              <a:rPr lang="fr-BE" sz="2000" dirty="0" err="1" smtClean="0">
                <a:solidFill>
                  <a:schemeClr val="tx1"/>
                </a:solidFill>
              </a:rPr>
              <a:t>todas</a:t>
            </a:r>
            <a:r>
              <a:rPr lang="fr-BE" sz="2000" dirty="0" smtClean="0">
                <a:solidFill>
                  <a:schemeClr val="tx1"/>
                </a:solidFill>
              </a:rPr>
              <a:t> las </a:t>
            </a:r>
            <a:r>
              <a:rPr lang="fr-BE" sz="2000" dirty="0" err="1" smtClean="0">
                <a:solidFill>
                  <a:schemeClr val="tx1"/>
                </a:solidFill>
              </a:rPr>
              <a:t>modificaciones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del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Reglemento</a:t>
            </a:r>
            <a:r>
              <a:rPr lang="fr-BE" sz="2000" dirty="0" smtClean="0">
                <a:solidFill>
                  <a:schemeClr val="tx1"/>
                </a:solidFill>
              </a:rPr>
              <a:t> AECP y </a:t>
            </a:r>
            <a:r>
              <a:rPr lang="fr-BE" sz="2000" dirty="0" err="1" smtClean="0">
                <a:solidFill>
                  <a:schemeClr val="tx1"/>
                </a:solidFill>
              </a:rPr>
              <a:t>hasta</a:t>
            </a:r>
            <a:r>
              <a:rPr lang="fr-BE" sz="2000" dirty="0" smtClean="0">
                <a:solidFill>
                  <a:schemeClr val="tx1"/>
                </a:solidFill>
              </a:rPr>
              <a:t>  </a:t>
            </a:r>
            <a:r>
              <a:rPr lang="fr-BE" sz="2000" b="1" dirty="0" err="1" smtClean="0">
                <a:solidFill>
                  <a:srgbClr val="00B050"/>
                </a:solidFill>
              </a:rPr>
              <a:t>Artículo</a:t>
            </a:r>
            <a:r>
              <a:rPr lang="fr-BE" sz="2000" b="1" dirty="0">
                <a:solidFill>
                  <a:srgbClr val="00B050"/>
                </a:solidFill>
              </a:rPr>
              <a:t> </a:t>
            </a:r>
            <a:r>
              <a:rPr lang="fr-BE" sz="2000" b="1" dirty="0" smtClean="0">
                <a:solidFill>
                  <a:srgbClr val="00B050"/>
                </a:solidFill>
              </a:rPr>
              <a:t>14 </a:t>
            </a:r>
            <a:r>
              <a:rPr lang="fr-BE" sz="2000" dirty="0" smtClean="0">
                <a:solidFill>
                  <a:schemeClr val="tx1"/>
                </a:solidFill>
              </a:rPr>
              <a:t>para el de Control</a:t>
            </a:r>
            <a:r>
              <a:rPr dirty="0" smtClean="0"/>
              <a:t>.</a:t>
            </a:r>
            <a:endParaRPr dirty="0"/>
          </a:p>
          <a:p>
            <a:pPr lvl="1">
              <a:buFontTx/>
              <a:buChar char="-"/>
            </a:pPr>
            <a:r>
              <a:rPr lang="fr-BE" sz="1600" dirty="0">
                <a:solidFill>
                  <a:schemeClr val="tx1"/>
                </a:solidFill>
              </a:rPr>
              <a:t>No </a:t>
            </a:r>
            <a:r>
              <a:rPr lang="fr-BE" sz="1600" dirty="0" err="1">
                <a:solidFill>
                  <a:schemeClr val="tx1"/>
                </a:solidFill>
              </a:rPr>
              <a:t>presentación</a:t>
            </a:r>
            <a:r>
              <a:rPr lang="fr-BE" sz="1600" dirty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en </a:t>
            </a:r>
            <a:r>
              <a:rPr lang="fr-BE" sz="1600" dirty="0" err="1">
                <a:solidFill>
                  <a:schemeClr val="tx1"/>
                </a:solidFill>
              </a:rPr>
              <a:t>septiembre</a:t>
            </a:r>
            <a:r>
              <a:rPr lang="fr-BE" sz="1600" dirty="0">
                <a:solidFill>
                  <a:schemeClr val="tx1"/>
                </a:solidFill>
              </a:rPr>
              <a:t> de 2018</a:t>
            </a:r>
          </a:p>
          <a:p>
            <a:pPr lvl="1">
              <a:buFontTx/>
              <a:buChar char="-"/>
            </a:pPr>
            <a:r>
              <a:rPr lang="fr-BE" sz="1600" dirty="0">
                <a:solidFill>
                  <a:schemeClr val="tx1"/>
                </a:solidFill>
              </a:rPr>
              <a:t>No se </a:t>
            </a:r>
            <a:r>
              <a:rPr lang="fr-BE" sz="1600" dirty="0" err="1">
                <a:solidFill>
                  <a:schemeClr val="tx1"/>
                </a:solidFill>
              </a:rPr>
              <a:t>conoce</a:t>
            </a:r>
            <a:r>
              <a:rPr lang="fr-BE" sz="1600" dirty="0">
                <a:solidFill>
                  <a:schemeClr val="tx1"/>
                </a:solidFill>
              </a:rPr>
              <a:t> en </a:t>
            </a:r>
            <a:r>
              <a:rPr lang="fr-BE" sz="1600" dirty="0" err="1">
                <a:solidFill>
                  <a:schemeClr val="tx1"/>
                </a:solidFill>
              </a:rPr>
              <a:t>esta</a:t>
            </a:r>
            <a:r>
              <a:rPr lang="fr-BE" sz="1600" dirty="0">
                <a:solidFill>
                  <a:schemeClr val="tx1"/>
                </a:solidFill>
              </a:rPr>
              <a:t> </a:t>
            </a:r>
            <a:r>
              <a:rPr lang="fr-BE" sz="1600" dirty="0" err="1">
                <a:solidFill>
                  <a:schemeClr val="tx1"/>
                </a:solidFill>
              </a:rPr>
              <a:t>fase</a:t>
            </a:r>
            <a:r>
              <a:rPr lang="fr-BE" sz="1600" dirty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los </a:t>
            </a:r>
            <a:r>
              <a:rPr lang="fr-BE" sz="1600" dirty="0" err="1" smtClean="0">
                <a:solidFill>
                  <a:schemeClr val="tx1"/>
                </a:solidFill>
              </a:rPr>
              <a:t>plazos</a:t>
            </a:r>
            <a:r>
              <a:rPr lang="fr-BE" sz="1600" dirty="0" smtClean="0">
                <a:solidFill>
                  <a:schemeClr val="tx1"/>
                </a:solidFill>
              </a:rPr>
              <a:t> de </a:t>
            </a:r>
            <a:r>
              <a:rPr lang="fr-BE" sz="1600" dirty="0" err="1" smtClean="0">
                <a:solidFill>
                  <a:schemeClr val="tx1"/>
                </a:solidFill>
              </a:rPr>
              <a:t>planificación</a:t>
            </a:r>
            <a:r>
              <a:rPr lang="fr-BE" sz="1600" dirty="0" smtClean="0">
                <a:solidFill>
                  <a:schemeClr val="tx1"/>
                </a:solidFill>
              </a:rPr>
              <a:t>.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51520" y="4437112"/>
            <a:ext cx="8768332" cy="2420888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BE" sz="2000" b="1" kern="0" dirty="0" err="1">
                <a:solidFill>
                  <a:schemeClr val="tx1"/>
                </a:solidFill>
              </a:rPr>
              <a:t>Parlamento</a:t>
            </a:r>
            <a:r>
              <a:rPr lang="fr-BE" sz="2000" b="1" kern="0" dirty="0">
                <a:solidFill>
                  <a:schemeClr val="tx1"/>
                </a:solidFill>
              </a:rPr>
              <a:t> </a:t>
            </a:r>
            <a:r>
              <a:rPr lang="fr-BE" sz="2000" b="1" kern="0" dirty="0" err="1">
                <a:solidFill>
                  <a:schemeClr val="tx1"/>
                </a:solidFill>
              </a:rPr>
              <a:t>Europeo</a:t>
            </a:r>
            <a:endParaRPr lang="fr-BE" sz="2000" b="1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BE" sz="2000" kern="0" dirty="0">
                <a:solidFill>
                  <a:schemeClr val="tx1"/>
                </a:solidFill>
              </a:rPr>
              <a:t>1ª </a:t>
            </a:r>
            <a:r>
              <a:rPr lang="fr-BE" sz="2000" kern="0" dirty="0" err="1" smtClean="0">
                <a:solidFill>
                  <a:schemeClr val="tx1"/>
                </a:solidFill>
              </a:rPr>
              <a:t>presentación</a:t>
            </a:r>
            <a:r>
              <a:rPr lang="fr-BE" sz="2000" kern="0" dirty="0" smtClean="0">
                <a:solidFill>
                  <a:schemeClr val="tx1"/>
                </a:solidFill>
              </a:rPr>
              <a:t>: </a:t>
            </a:r>
            <a:r>
              <a:rPr lang="fr-BE" sz="2000" kern="0" dirty="0" err="1" smtClean="0">
                <a:solidFill>
                  <a:schemeClr val="tx1"/>
                </a:solidFill>
              </a:rPr>
              <a:t>junio</a:t>
            </a:r>
            <a:r>
              <a:rPr lang="fr-BE" sz="2000" kern="0" dirty="0" smtClean="0">
                <a:solidFill>
                  <a:schemeClr val="tx1"/>
                </a:solidFill>
              </a:rPr>
              <a:t> </a:t>
            </a:r>
            <a:r>
              <a:rPr lang="fr-BE" sz="2000" kern="0" dirty="0">
                <a:solidFill>
                  <a:schemeClr val="tx1"/>
                </a:solidFill>
              </a:rPr>
              <a:t>de 2018</a:t>
            </a:r>
          </a:p>
          <a:p>
            <a:pPr>
              <a:buFontTx/>
              <a:buChar char="-"/>
            </a:pPr>
            <a:r>
              <a:rPr lang="fr-BE" sz="2000" kern="0" dirty="0" err="1">
                <a:solidFill>
                  <a:schemeClr val="tx1"/>
                </a:solidFill>
              </a:rPr>
              <a:t>Presentación</a:t>
            </a:r>
            <a:r>
              <a:rPr lang="fr-BE" sz="2000" kern="0" dirty="0">
                <a:solidFill>
                  <a:schemeClr val="tx1"/>
                </a:solidFill>
              </a:rPr>
              <a:t> </a:t>
            </a:r>
            <a:r>
              <a:rPr lang="fr-BE" sz="2000" kern="0" dirty="0" err="1">
                <a:solidFill>
                  <a:schemeClr val="tx1"/>
                </a:solidFill>
              </a:rPr>
              <a:t>del</a:t>
            </a:r>
            <a:r>
              <a:rPr lang="fr-BE" sz="2000" kern="0" dirty="0">
                <a:solidFill>
                  <a:schemeClr val="tx1"/>
                </a:solidFill>
              </a:rPr>
              <a:t> </a:t>
            </a:r>
            <a:r>
              <a:rPr lang="fr-BE" sz="2000" kern="0" dirty="0" err="1">
                <a:solidFill>
                  <a:schemeClr val="tx1"/>
                </a:solidFill>
              </a:rPr>
              <a:t>proyecto</a:t>
            </a:r>
            <a:r>
              <a:rPr lang="fr-BE" sz="2000" kern="0" dirty="0">
                <a:solidFill>
                  <a:schemeClr val="tx1"/>
                </a:solidFill>
              </a:rPr>
              <a:t> de informe </a:t>
            </a:r>
            <a:r>
              <a:rPr lang="fr-BE" sz="2000" kern="0" dirty="0" smtClean="0">
                <a:solidFill>
                  <a:schemeClr val="tx1"/>
                </a:solidFill>
              </a:rPr>
              <a:t>de la </a:t>
            </a:r>
            <a:r>
              <a:rPr lang="fr-BE" sz="2000" kern="0" dirty="0" err="1">
                <a:solidFill>
                  <a:schemeClr val="tx1"/>
                </a:solidFill>
              </a:rPr>
              <a:t>ponente</a:t>
            </a:r>
            <a:r>
              <a:rPr lang="fr-BE" sz="2000" kern="0" dirty="0">
                <a:solidFill>
                  <a:schemeClr val="tx1"/>
                </a:solidFill>
              </a:rPr>
              <a:t> — </a:t>
            </a:r>
            <a:r>
              <a:rPr lang="fr-BE" sz="2000" kern="0" dirty="0" err="1" smtClean="0">
                <a:solidFill>
                  <a:schemeClr val="tx1"/>
                </a:solidFill>
              </a:rPr>
              <a:t>Eurodiputada</a:t>
            </a:r>
            <a:r>
              <a:rPr lang="fr-BE" sz="2000" kern="0" dirty="0" smtClean="0">
                <a:solidFill>
                  <a:schemeClr val="tx1"/>
                </a:solidFill>
              </a:rPr>
              <a:t> </a:t>
            </a:r>
            <a:r>
              <a:rPr lang="fr-BE" sz="2000" kern="0" dirty="0">
                <a:solidFill>
                  <a:schemeClr val="tx1"/>
                </a:solidFill>
              </a:rPr>
              <a:t>Thomas- en </a:t>
            </a:r>
            <a:r>
              <a:rPr lang="fr-BE" sz="2000" kern="0" dirty="0" smtClean="0">
                <a:solidFill>
                  <a:schemeClr val="tx1"/>
                </a:solidFill>
              </a:rPr>
              <a:t>la </a:t>
            </a:r>
            <a:r>
              <a:rPr lang="fr-BE" sz="2000" kern="0" dirty="0" err="1" smtClean="0">
                <a:solidFill>
                  <a:schemeClr val="tx1"/>
                </a:solidFill>
              </a:rPr>
              <a:t>Comisión</a:t>
            </a:r>
            <a:r>
              <a:rPr lang="fr-BE" sz="2000" kern="0" dirty="0" smtClean="0">
                <a:solidFill>
                  <a:schemeClr val="tx1"/>
                </a:solidFill>
              </a:rPr>
              <a:t> de </a:t>
            </a:r>
            <a:r>
              <a:rPr lang="fr-BE" sz="2000" kern="0" dirty="0" err="1" smtClean="0">
                <a:solidFill>
                  <a:schemeClr val="tx1"/>
                </a:solidFill>
              </a:rPr>
              <a:t>Pesca</a:t>
            </a:r>
            <a:r>
              <a:rPr lang="fr-BE" sz="2000" kern="0" dirty="0" smtClean="0">
                <a:solidFill>
                  <a:schemeClr val="tx1"/>
                </a:solidFill>
              </a:rPr>
              <a:t>: 21 </a:t>
            </a:r>
            <a:r>
              <a:rPr lang="fr-BE" sz="2000" kern="0" dirty="0">
                <a:solidFill>
                  <a:schemeClr val="tx1"/>
                </a:solidFill>
              </a:rPr>
              <a:t>de </a:t>
            </a:r>
            <a:r>
              <a:rPr lang="fr-BE" sz="2000" kern="0" dirty="0" err="1">
                <a:solidFill>
                  <a:schemeClr val="tx1"/>
                </a:solidFill>
              </a:rPr>
              <a:t>noviembre</a:t>
            </a:r>
            <a:r>
              <a:rPr lang="fr-BE" sz="2000" kern="0" dirty="0">
                <a:solidFill>
                  <a:schemeClr val="tx1"/>
                </a:solidFill>
              </a:rPr>
              <a:t> de 2018</a:t>
            </a:r>
          </a:p>
          <a:p>
            <a:pPr>
              <a:buFontTx/>
              <a:buChar char="-"/>
            </a:pPr>
            <a:r>
              <a:rPr lang="fr-BE" sz="2000" kern="0" dirty="0" err="1">
                <a:solidFill>
                  <a:schemeClr val="tx1"/>
                </a:solidFill>
              </a:rPr>
              <a:t>Votación</a:t>
            </a:r>
            <a:r>
              <a:rPr lang="fr-BE" sz="2000" kern="0" dirty="0">
                <a:solidFill>
                  <a:schemeClr val="tx1"/>
                </a:solidFill>
              </a:rPr>
              <a:t> </a:t>
            </a:r>
            <a:r>
              <a:rPr lang="fr-BE" sz="2000" kern="0" dirty="0" err="1">
                <a:solidFill>
                  <a:schemeClr val="tx1"/>
                </a:solidFill>
              </a:rPr>
              <a:t>prevista</a:t>
            </a:r>
            <a:r>
              <a:rPr lang="fr-BE" sz="2000" kern="0" dirty="0">
                <a:solidFill>
                  <a:schemeClr val="tx1"/>
                </a:solidFill>
              </a:rPr>
              <a:t> </a:t>
            </a:r>
            <a:r>
              <a:rPr lang="fr-BE" sz="2000" kern="0" dirty="0" smtClean="0">
                <a:solidFill>
                  <a:schemeClr val="tx1"/>
                </a:solidFill>
              </a:rPr>
              <a:t>en la </a:t>
            </a:r>
            <a:r>
              <a:rPr lang="fr-BE" sz="2000" kern="0" dirty="0" err="1" smtClean="0">
                <a:solidFill>
                  <a:schemeClr val="tx1"/>
                </a:solidFill>
              </a:rPr>
              <a:t>Comisión</a:t>
            </a:r>
            <a:r>
              <a:rPr lang="fr-BE" sz="2000" kern="0" dirty="0" smtClean="0">
                <a:solidFill>
                  <a:schemeClr val="tx1"/>
                </a:solidFill>
              </a:rPr>
              <a:t> de </a:t>
            </a:r>
            <a:r>
              <a:rPr lang="fr-BE" sz="2000" kern="0" dirty="0" err="1" smtClean="0">
                <a:solidFill>
                  <a:schemeClr val="tx1"/>
                </a:solidFill>
              </a:rPr>
              <a:t>Pesca</a:t>
            </a:r>
            <a:r>
              <a:rPr lang="fr-BE" sz="2000" kern="0" dirty="0" smtClean="0">
                <a:solidFill>
                  <a:schemeClr val="tx1"/>
                </a:solidFill>
              </a:rPr>
              <a:t>: </a:t>
            </a:r>
            <a:r>
              <a:rPr lang="fr-BE" sz="2000" kern="0" dirty="0">
                <a:solidFill>
                  <a:schemeClr val="tx1"/>
                </a:solidFill>
              </a:rPr>
              <a:t>19 de </a:t>
            </a:r>
            <a:r>
              <a:rPr lang="fr-BE" sz="2000" kern="0" dirty="0" smtClean="0">
                <a:solidFill>
                  <a:schemeClr val="tx1"/>
                </a:solidFill>
              </a:rPr>
              <a:t/>
            </a:r>
            <a:br>
              <a:rPr lang="fr-BE" sz="2000" kern="0" dirty="0" smtClean="0">
                <a:solidFill>
                  <a:schemeClr val="tx1"/>
                </a:solidFill>
              </a:rPr>
            </a:br>
            <a:r>
              <a:rPr lang="fr-BE" sz="2000" kern="0" dirty="0" err="1" smtClean="0">
                <a:solidFill>
                  <a:schemeClr val="tx1"/>
                </a:solidFill>
              </a:rPr>
              <a:t>febrero</a:t>
            </a:r>
            <a:r>
              <a:rPr lang="fr-BE" sz="2000" kern="0" dirty="0" smtClean="0">
                <a:solidFill>
                  <a:schemeClr val="tx1"/>
                </a:solidFill>
              </a:rPr>
              <a:t> </a:t>
            </a:r>
            <a:r>
              <a:rPr lang="fr-BE" sz="2000" kern="0" dirty="0">
                <a:solidFill>
                  <a:schemeClr val="tx1"/>
                </a:solidFill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2278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23505"/>
            <a:ext cx="8712968" cy="638200"/>
          </a:xfrm>
        </p:spPr>
        <p:txBody>
          <a:bodyPr/>
          <a:lstStyle/>
          <a:p>
            <a:pPr algn="ctr"/>
            <a:r>
              <a:rPr lang="en-GB" sz="2400"/>
              <a:t>Estado de PLAY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860" y="1856203"/>
            <a:ext cx="8928992" cy="1671558"/>
          </a:xfrm>
          <a:ln w="1905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BE" sz="2000" b="1" dirty="0">
                <a:solidFill>
                  <a:schemeClr val="tx1"/>
                </a:solidFill>
              </a:rPr>
              <a:t>Comité </a:t>
            </a:r>
            <a:r>
              <a:rPr lang="fr-BE" sz="2000" b="1" dirty="0" err="1">
                <a:solidFill>
                  <a:schemeClr val="tx1"/>
                </a:solidFill>
              </a:rPr>
              <a:t>Económico</a:t>
            </a:r>
            <a:r>
              <a:rPr lang="fr-BE" sz="2000" b="1" dirty="0">
                <a:solidFill>
                  <a:schemeClr val="tx1"/>
                </a:solidFill>
              </a:rPr>
              <a:t> y Social </a:t>
            </a:r>
            <a:r>
              <a:rPr lang="fr-BE" sz="2000" b="1" dirty="0" err="1">
                <a:solidFill>
                  <a:schemeClr val="tx1"/>
                </a:solidFill>
              </a:rPr>
              <a:t>Europeo</a:t>
            </a:r>
            <a:r>
              <a:rPr lang="fr-BE" sz="2000" b="1" dirty="0">
                <a:solidFill>
                  <a:schemeClr val="tx1"/>
                </a:solidFill>
              </a:rPr>
              <a:t> (CESE)</a:t>
            </a:r>
          </a:p>
          <a:p>
            <a:pPr>
              <a:buFontTx/>
              <a:buChar char="-"/>
            </a:pPr>
            <a:r>
              <a:rPr lang="fr-BE" sz="2000" dirty="0" err="1" smtClean="0">
                <a:solidFill>
                  <a:schemeClr val="tx1"/>
                </a:solidFill>
              </a:rPr>
              <a:t>Ponente</a:t>
            </a:r>
            <a:r>
              <a:rPr lang="fr-BE" sz="2000" dirty="0" smtClean="0">
                <a:solidFill>
                  <a:schemeClr val="tx1"/>
                </a:solidFill>
              </a:rPr>
              <a:t>: </a:t>
            </a:r>
            <a:r>
              <a:rPr lang="fr-BE" sz="2000" dirty="0" err="1" smtClean="0">
                <a:solidFill>
                  <a:schemeClr val="tx1"/>
                </a:solidFill>
              </a:rPr>
              <a:t>Fatovic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BE" sz="2000" dirty="0" smtClean="0">
                <a:solidFill>
                  <a:schemeClr val="tx1"/>
                </a:solidFill>
              </a:rPr>
              <a:t>Primer </a:t>
            </a:r>
            <a:r>
              <a:rPr lang="fr-BE" sz="2000" dirty="0">
                <a:solidFill>
                  <a:schemeClr val="tx1"/>
                </a:solidFill>
              </a:rPr>
              <a:t>examen:27 de </a:t>
            </a:r>
            <a:r>
              <a:rPr lang="fr-BE" sz="2000" dirty="0" err="1">
                <a:solidFill>
                  <a:schemeClr val="tx1"/>
                </a:solidFill>
              </a:rPr>
              <a:t>noviembre</a:t>
            </a:r>
            <a:r>
              <a:rPr lang="fr-BE" sz="2000" dirty="0">
                <a:solidFill>
                  <a:schemeClr val="tx1"/>
                </a:solidFill>
              </a:rPr>
              <a:t> de </a:t>
            </a:r>
            <a:r>
              <a:rPr lang="fr-BE" sz="2000" dirty="0" smtClean="0">
                <a:solidFill>
                  <a:schemeClr val="tx1"/>
                </a:solidFill>
              </a:rPr>
              <a:t>2018</a:t>
            </a:r>
          </a:p>
          <a:p>
            <a:pPr>
              <a:buFontTx/>
              <a:buChar char="-"/>
            </a:pP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Votación</a:t>
            </a:r>
            <a:r>
              <a:rPr lang="fr-BE" sz="2000" dirty="0" smtClean="0">
                <a:solidFill>
                  <a:schemeClr val="tx1"/>
                </a:solidFill>
              </a:rPr>
              <a:t> final prevista:12 </a:t>
            </a:r>
            <a:r>
              <a:rPr lang="fr-BE" sz="2000" dirty="0">
                <a:solidFill>
                  <a:schemeClr val="tx1"/>
                </a:solidFill>
              </a:rPr>
              <a:t>de </a:t>
            </a:r>
            <a:r>
              <a:rPr lang="fr-BE" sz="2000" dirty="0" err="1">
                <a:solidFill>
                  <a:schemeClr val="tx1"/>
                </a:solidFill>
              </a:rPr>
              <a:t>diciembre</a:t>
            </a:r>
            <a:r>
              <a:rPr lang="fr-BE" sz="2000" dirty="0">
                <a:solidFill>
                  <a:schemeClr val="tx1"/>
                </a:solidFill>
              </a:rPr>
              <a:t> de 2018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0860" y="3715073"/>
            <a:ext cx="8928992" cy="864096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BE" sz="2000" b="1" kern="0" dirty="0">
                <a:solidFill>
                  <a:schemeClr val="tx1"/>
                </a:solidFill>
              </a:rPr>
              <a:t>Comité de las </a:t>
            </a:r>
            <a:r>
              <a:rPr lang="fr-BE" sz="2000" b="1" kern="0" dirty="0" err="1">
                <a:solidFill>
                  <a:schemeClr val="tx1"/>
                </a:solidFill>
              </a:rPr>
              <a:t>Regiones</a:t>
            </a:r>
            <a:endParaRPr lang="fr-BE" sz="2000" b="1" kern="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BE" sz="2000" kern="0" dirty="0">
                <a:solidFill>
                  <a:schemeClr val="tx1"/>
                </a:solidFill>
              </a:rPr>
              <a:t>(</a:t>
            </a:r>
            <a:r>
              <a:rPr lang="fr-BE" sz="2000" kern="0" dirty="0" err="1">
                <a:solidFill>
                  <a:schemeClr val="tx1"/>
                </a:solidFill>
              </a:rPr>
              <a:t>ausencia</a:t>
            </a:r>
            <a:r>
              <a:rPr lang="fr-BE" sz="2000" kern="0" dirty="0">
                <a:solidFill>
                  <a:schemeClr val="tx1"/>
                </a:solidFill>
              </a:rPr>
              <a:t> de </a:t>
            </a:r>
            <a:r>
              <a:rPr lang="fr-BE" sz="2000" kern="0" dirty="0" err="1" smtClean="0">
                <a:solidFill>
                  <a:schemeClr val="tx1"/>
                </a:solidFill>
              </a:rPr>
              <a:t>opinión</a:t>
            </a:r>
            <a:r>
              <a:rPr lang="fr-BE" sz="2000" kern="0" dirty="0" smtClean="0">
                <a:solidFill>
                  <a:schemeClr val="tx1"/>
                </a:solidFill>
              </a:rPr>
              <a:t>).</a:t>
            </a:r>
            <a:endParaRPr lang="fr-BE" sz="2000" kern="0" dirty="0">
              <a:solidFill>
                <a:schemeClr val="tx1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43260" y="4766481"/>
            <a:ext cx="8928992" cy="1758862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BE" sz="2000" b="1" kern="0" dirty="0" err="1">
                <a:solidFill>
                  <a:schemeClr val="tx1"/>
                </a:solidFill>
              </a:rPr>
              <a:t>Supervisor</a:t>
            </a:r>
            <a:r>
              <a:rPr lang="fr-BE" sz="2000" b="1" kern="0" dirty="0">
                <a:solidFill>
                  <a:schemeClr val="tx1"/>
                </a:solidFill>
              </a:rPr>
              <a:t> </a:t>
            </a:r>
            <a:r>
              <a:rPr lang="fr-BE" sz="2000" b="1" kern="0" dirty="0" err="1">
                <a:solidFill>
                  <a:schemeClr val="tx1"/>
                </a:solidFill>
              </a:rPr>
              <a:t>Europeo</a:t>
            </a:r>
            <a:r>
              <a:rPr lang="fr-BE" sz="2000" b="1" kern="0" dirty="0">
                <a:solidFill>
                  <a:schemeClr val="tx1"/>
                </a:solidFill>
              </a:rPr>
              <a:t> de </a:t>
            </a:r>
            <a:r>
              <a:rPr lang="fr-BE" sz="2000" b="1" kern="0" dirty="0" err="1">
                <a:solidFill>
                  <a:schemeClr val="tx1"/>
                </a:solidFill>
              </a:rPr>
              <a:t>Protección</a:t>
            </a:r>
            <a:r>
              <a:rPr lang="fr-BE" sz="2000" b="1" kern="0" dirty="0">
                <a:solidFill>
                  <a:schemeClr val="tx1"/>
                </a:solidFill>
              </a:rPr>
              <a:t> de </a:t>
            </a:r>
            <a:r>
              <a:rPr lang="fr-BE" sz="2000" b="1" kern="0" dirty="0" err="1">
                <a:solidFill>
                  <a:schemeClr val="tx1"/>
                </a:solidFill>
              </a:rPr>
              <a:t>Datos</a:t>
            </a:r>
            <a:r>
              <a:rPr lang="fr-BE" sz="2000" b="1" kern="0" dirty="0">
                <a:solidFill>
                  <a:schemeClr val="tx1"/>
                </a:solidFill>
              </a:rPr>
              <a:t> (SEPD)</a:t>
            </a:r>
          </a:p>
          <a:p>
            <a:pPr>
              <a:buFontTx/>
              <a:buChar char="-"/>
            </a:pPr>
            <a:r>
              <a:rPr lang="fr-BE" sz="2000" kern="0" dirty="0">
                <a:solidFill>
                  <a:schemeClr val="tx1"/>
                </a:solidFill>
              </a:rPr>
              <a:t>Dictamen </a:t>
            </a:r>
            <a:r>
              <a:rPr lang="fr-BE" sz="2000" kern="0" dirty="0" smtClean="0">
                <a:solidFill>
                  <a:schemeClr val="tx1"/>
                </a:solidFill>
              </a:rPr>
              <a:t>disponible (18 </a:t>
            </a:r>
            <a:r>
              <a:rPr lang="fr-BE" sz="2000" kern="0" dirty="0">
                <a:solidFill>
                  <a:schemeClr val="tx1"/>
                </a:solidFill>
              </a:rPr>
              <a:t>de </a:t>
            </a:r>
            <a:r>
              <a:rPr lang="fr-BE" sz="2000" kern="0" dirty="0" err="1">
                <a:solidFill>
                  <a:schemeClr val="tx1"/>
                </a:solidFill>
              </a:rPr>
              <a:t>julio</a:t>
            </a:r>
            <a:r>
              <a:rPr lang="fr-BE" sz="2000" kern="0" dirty="0">
                <a:solidFill>
                  <a:schemeClr val="tx1"/>
                </a:solidFill>
              </a:rPr>
              <a:t> de </a:t>
            </a:r>
            <a:r>
              <a:rPr lang="fr-BE" sz="2000" kern="0" dirty="0" smtClean="0">
                <a:solidFill>
                  <a:schemeClr val="tx1"/>
                </a:solidFill>
              </a:rPr>
              <a:t>2018) </a:t>
            </a:r>
            <a:br>
              <a:rPr lang="fr-BE" sz="2000" kern="0" dirty="0" smtClean="0">
                <a:solidFill>
                  <a:schemeClr val="tx1"/>
                </a:solidFill>
              </a:rPr>
            </a:br>
            <a:r>
              <a:rPr lang="fr-BE" sz="2000" kern="0" dirty="0">
                <a:solidFill>
                  <a:schemeClr val="tx1"/>
                </a:solidFill>
                <a:hlinkClick r:id="rId3"/>
              </a:rPr>
              <a:t> https://edps.europa.eu/data-protection/our-work/publications/comments/edps-comments-fisheries-controls_en</a:t>
            </a:r>
            <a:endParaRPr lang="fr-BE" sz="2000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BE" sz="20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840760" cy="3849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7D7-BA45-433B-B375-86D630270002}" type="slidenum">
              <a:rPr lang="en-GB" altLang="en-US" smtClean="0"/>
              <a:t>27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540" y="1412775"/>
            <a:ext cx="7164796" cy="448929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800" kern="0" dirty="0" err="1" smtClean="0"/>
              <a:t>Moitas</a:t>
            </a:r>
            <a:r>
              <a:rPr lang="en-GB" sz="2800" kern="0" dirty="0" smtClean="0"/>
              <a:t> </a:t>
            </a:r>
            <a:r>
              <a:rPr lang="en-GB" sz="2800" kern="0" dirty="0" err="1" smtClean="0"/>
              <a:t>grazas</a:t>
            </a:r>
            <a:r>
              <a:rPr lang="en-GB" sz="2800" kern="0" dirty="0" smtClean="0"/>
              <a:t>!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3553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" y="1196753"/>
            <a:ext cx="8877672" cy="504055"/>
          </a:xfrm>
        </p:spPr>
        <p:txBody>
          <a:bodyPr/>
          <a:lstStyle/>
          <a:p>
            <a:r>
              <a:rPr lang="en-GB" sz="2400"/>
              <a:t>Evaluaciones 2016-17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3" y="1772816"/>
            <a:ext cx="7776862" cy="468052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800" i="0" dirty="0" err="1">
                <a:solidFill>
                  <a:schemeClr val="tx1"/>
                </a:solidFill>
              </a:rPr>
              <a:t>Informe</a:t>
            </a:r>
            <a:r>
              <a:rPr lang="en-GB" sz="1800" i="0" dirty="0">
                <a:solidFill>
                  <a:schemeClr val="tx1"/>
                </a:solidFill>
              </a:rPr>
              <a:t> de la </a:t>
            </a:r>
            <a:r>
              <a:rPr lang="en-GB" sz="1800" b="1" i="0" dirty="0" err="1">
                <a:solidFill>
                  <a:schemeClr val="tx1"/>
                </a:solidFill>
              </a:rPr>
              <a:t>Comisión</a:t>
            </a:r>
            <a:r>
              <a:rPr lang="en-GB" sz="1800" b="1" i="0" dirty="0">
                <a:solidFill>
                  <a:schemeClr val="tx1"/>
                </a:solidFill>
              </a:rPr>
              <a:t> </a:t>
            </a:r>
            <a:r>
              <a:rPr lang="en-GB" sz="1800" b="1" i="0" dirty="0" err="1">
                <a:solidFill>
                  <a:schemeClr val="tx1"/>
                </a:solidFill>
              </a:rPr>
              <a:t>Europea</a:t>
            </a:r>
            <a:r>
              <a:rPr lang="en-GB" sz="1800" b="1" i="0" dirty="0">
                <a:solidFill>
                  <a:schemeClr val="tx1"/>
                </a:solidFill>
              </a:rPr>
              <a:t> </a:t>
            </a:r>
            <a:r>
              <a:rPr lang="en-GB" sz="1800" i="0" dirty="0" smtClean="0">
                <a:solidFill>
                  <a:schemeClr val="tx1"/>
                </a:solidFill>
              </a:rPr>
              <a:t>al </a:t>
            </a:r>
            <a:r>
              <a:rPr lang="en-GB" sz="1800" i="0" dirty="0" err="1">
                <a:solidFill>
                  <a:schemeClr val="tx1"/>
                </a:solidFill>
              </a:rPr>
              <a:t>Parlamento</a:t>
            </a:r>
            <a:r>
              <a:rPr lang="en-GB" sz="1800" i="0" dirty="0">
                <a:solidFill>
                  <a:schemeClr val="tx1"/>
                </a:solidFill>
              </a:rPr>
              <a:t> </a:t>
            </a:r>
            <a:r>
              <a:rPr lang="en-GB" sz="1800" i="0" dirty="0" err="1">
                <a:solidFill>
                  <a:schemeClr val="tx1"/>
                </a:solidFill>
              </a:rPr>
              <a:t>Europeo</a:t>
            </a:r>
            <a:endParaRPr lang="en-GB" sz="1800" i="0" dirty="0">
              <a:solidFill>
                <a:schemeClr val="tx1"/>
              </a:solidFill>
            </a:endParaRPr>
          </a:p>
          <a:p>
            <a:pPr marL="358775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1800" i="0" dirty="0">
                <a:solidFill>
                  <a:schemeClr val="tx1"/>
                </a:solidFill>
                <a:hlinkClick r:id="rId3"/>
              </a:rPr>
              <a:t>https://publications.europa.eu/es/publication-detail/-/publication/8762f7e3-d316-11e6-ad7c-01aa75ed71a1/language-es/format-PDF/source-search</a:t>
            </a:r>
            <a:endParaRPr lang="en-GB" sz="1800" i="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2000" dirty="0" err="1">
                <a:solidFill>
                  <a:schemeClr val="tx1"/>
                </a:solidFill>
              </a:rPr>
              <a:t>Documento</a:t>
            </a:r>
            <a:r>
              <a:rPr lang="en-GB" sz="2000" i="0" dirty="0">
                <a:solidFill>
                  <a:schemeClr val="tx1"/>
                </a:solidFill>
              </a:rPr>
              <a:t> de </a:t>
            </a:r>
            <a:r>
              <a:rPr lang="en-GB" sz="2000" b="1" i="0" dirty="0" err="1">
                <a:solidFill>
                  <a:schemeClr val="tx1"/>
                </a:solidFill>
              </a:rPr>
              <a:t>trabajo</a:t>
            </a:r>
            <a:r>
              <a:rPr lang="en-GB" sz="2000" i="0" dirty="0">
                <a:solidFill>
                  <a:schemeClr val="tx1"/>
                </a:solidFill>
              </a:rPr>
              <a:t> de </a:t>
            </a:r>
            <a:r>
              <a:rPr lang="en-GB" sz="2000" i="0" dirty="0" err="1">
                <a:solidFill>
                  <a:schemeClr val="tx1"/>
                </a:solidFill>
              </a:rPr>
              <a:t>los</a:t>
            </a:r>
            <a:r>
              <a:rPr lang="en-GB" sz="2000" i="0" dirty="0">
                <a:solidFill>
                  <a:schemeClr val="tx1"/>
                </a:solidFill>
              </a:rPr>
              <a:t> </a:t>
            </a:r>
            <a:r>
              <a:rPr lang="en-GB" sz="2000" i="0" dirty="0" err="1">
                <a:solidFill>
                  <a:schemeClr val="tx1"/>
                </a:solidFill>
              </a:rPr>
              <a:t>servicios</a:t>
            </a:r>
            <a:r>
              <a:rPr lang="en-GB" sz="2000" i="0" dirty="0">
                <a:solidFill>
                  <a:schemeClr val="tx1"/>
                </a:solidFill>
              </a:rPr>
              <a:t> de </a:t>
            </a:r>
            <a:r>
              <a:rPr sz="2000" dirty="0">
                <a:solidFill>
                  <a:schemeClr val="tx1"/>
                </a:solidFill>
              </a:rPr>
              <a:t>la </a:t>
            </a:r>
            <a:r>
              <a:rPr sz="2000" dirty="0" err="1">
                <a:solidFill>
                  <a:schemeClr val="tx1"/>
                </a:solidFill>
              </a:rPr>
              <a:t>Comisión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Europea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«</a:t>
            </a:r>
            <a:r>
              <a:rPr lang="en-GB" sz="1800" dirty="0" err="1">
                <a:solidFill>
                  <a:schemeClr val="tx1"/>
                </a:solidFill>
              </a:rPr>
              <a:t>Evaluación</a:t>
            </a:r>
            <a:r>
              <a:rPr lang="en-GB" sz="1800" dirty="0">
                <a:solidFill>
                  <a:schemeClr val="tx1"/>
                </a:solidFill>
              </a:rPr>
              <a:t> REFIT del </a:t>
            </a:r>
            <a:r>
              <a:rPr lang="en-GB" sz="1800" dirty="0" err="1">
                <a:solidFill>
                  <a:schemeClr val="tx1"/>
                </a:solidFill>
              </a:rPr>
              <a:t>impacto</a:t>
            </a:r>
            <a:r>
              <a:rPr lang="en-GB" sz="1800" dirty="0">
                <a:solidFill>
                  <a:schemeClr val="tx1"/>
                </a:solidFill>
              </a:rPr>
              <a:t> del </a:t>
            </a:r>
            <a:r>
              <a:rPr lang="en-GB" sz="1800" dirty="0" err="1">
                <a:solidFill>
                  <a:schemeClr val="tx1"/>
                </a:solidFill>
              </a:rPr>
              <a:t>Reglamento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en</a:t>
            </a:r>
            <a:r>
              <a:rPr lang="en-GB" sz="1800" dirty="0">
                <a:solidFill>
                  <a:schemeClr val="tx1"/>
                </a:solidFill>
              </a:rPr>
              <a:t> el sector de la </a:t>
            </a:r>
            <a:r>
              <a:rPr lang="en-GB" sz="1800" dirty="0" err="1">
                <a:solidFill>
                  <a:schemeClr val="tx1"/>
                </a:solidFill>
              </a:rPr>
              <a:t>pesca</a:t>
            </a:r>
            <a:r>
              <a:rPr lang="en-GB" sz="1800" dirty="0">
                <a:solidFill>
                  <a:schemeClr val="tx1"/>
                </a:solidFill>
              </a:rPr>
              <a:t>»</a:t>
            </a: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_tradnl" sz="1800" b="1" i="0" dirty="0" smtClean="0">
                <a:solidFill>
                  <a:schemeClr val="tx1"/>
                </a:solidFill>
              </a:rPr>
              <a:t>Evaluación</a:t>
            </a:r>
            <a:r>
              <a:rPr lang="en-GB" sz="1800" b="1" i="0" dirty="0" smtClean="0">
                <a:solidFill>
                  <a:schemeClr val="tx1"/>
                </a:solidFill>
              </a:rPr>
              <a:t> REFIT - </a:t>
            </a:r>
            <a:r>
              <a:rPr lang="en-GB" sz="1800" b="1" i="0" dirty="0" err="1" smtClean="0">
                <a:solidFill>
                  <a:schemeClr val="tx1"/>
                </a:solidFill>
              </a:rPr>
              <a:t>Comisión</a:t>
            </a:r>
            <a:r>
              <a:rPr lang="en-GB" sz="1800" b="1" i="0" dirty="0" smtClean="0">
                <a:solidFill>
                  <a:schemeClr val="tx1"/>
                </a:solidFill>
              </a:rPr>
              <a:t> </a:t>
            </a:r>
            <a:r>
              <a:rPr lang="en-GB" sz="1800" b="1" i="0" dirty="0" err="1">
                <a:solidFill>
                  <a:schemeClr val="tx1"/>
                </a:solidFill>
              </a:rPr>
              <a:t>Europea</a:t>
            </a:r>
            <a:r>
              <a:rPr lang="en-GB" sz="1800" b="1" i="0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  <a:hlinkClick r:id="rId4"/>
              </a:rPr>
              <a:t> https://ec.europa.eu/fisheries/cfp/control_en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GB" sz="1800" i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512-6640-412B-82FB-CE3794B017EC}" type="slidenum">
              <a:rPr lang="en-GB" altLang="en-US" smtClean="0">
                <a:solidFill>
                  <a:srgbClr val="000000"/>
                </a:solidFill>
              </a:rPr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1152129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54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" y="1196753"/>
            <a:ext cx="8877672" cy="504055"/>
          </a:xfrm>
        </p:spPr>
        <p:txBody>
          <a:bodyPr/>
          <a:lstStyle/>
          <a:p>
            <a:r>
              <a:rPr lang="en-GB" sz="2400"/>
              <a:t>Evaluaciones 2016-17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3" y="1772816"/>
            <a:ext cx="7776862" cy="468052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GB" sz="1800" i="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800" i="0" dirty="0" err="1">
                <a:solidFill>
                  <a:schemeClr val="tx1"/>
                </a:solidFill>
              </a:rPr>
              <a:t>Informe</a:t>
            </a:r>
            <a:r>
              <a:rPr lang="en-GB" sz="1800" i="0" dirty="0">
                <a:solidFill>
                  <a:schemeClr val="tx1"/>
                </a:solidFill>
              </a:rPr>
              <a:t> </a:t>
            </a:r>
            <a:r>
              <a:rPr lang="en-GB" sz="1800" i="0" dirty="0" smtClean="0">
                <a:solidFill>
                  <a:schemeClr val="tx1"/>
                </a:solidFill>
              </a:rPr>
              <a:t>especial </a:t>
            </a:r>
            <a:r>
              <a:rPr lang="en-GB" sz="1800" i="0" dirty="0">
                <a:solidFill>
                  <a:schemeClr val="tx1"/>
                </a:solidFill>
              </a:rPr>
              <a:t>del </a:t>
            </a:r>
            <a:r>
              <a:rPr lang="en-GB" sz="1800" b="1" i="0" dirty="0">
                <a:solidFill>
                  <a:schemeClr val="tx1"/>
                </a:solidFill>
              </a:rPr>
              <a:t>Tribunal de </a:t>
            </a:r>
            <a:r>
              <a:rPr lang="en-GB" sz="1800" b="1" i="0" dirty="0" err="1">
                <a:solidFill>
                  <a:schemeClr val="tx1"/>
                </a:solidFill>
              </a:rPr>
              <a:t>Cuentas</a:t>
            </a:r>
            <a:r>
              <a:rPr lang="en-GB" sz="1800" b="1" i="0" dirty="0">
                <a:solidFill>
                  <a:schemeClr val="tx1"/>
                </a:solidFill>
              </a:rPr>
              <a:t> </a:t>
            </a:r>
            <a:br>
              <a:rPr lang="en-GB" sz="1800" b="1" i="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“</a:t>
            </a:r>
            <a:r>
              <a:rPr lang="en-GB" sz="1800" dirty="0" err="1" smtClean="0">
                <a:solidFill>
                  <a:schemeClr val="tx1"/>
                </a:solidFill>
              </a:rPr>
              <a:t>Controles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de la </a:t>
            </a:r>
            <a:r>
              <a:rPr lang="en-GB" sz="1800" dirty="0" err="1">
                <a:solidFill>
                  <a:schemeClr val="tx1"/>
                </a:solidFill>
              </a:rPr>
              <a:t>pesca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en</a:t>
            </a:r>
            <a:r>
              <a:rPr lang="en-GB" sz="1800" dirty="0">
                <a:solidFill>
                  <a:schemeClr val="tx1"/>
                </a:solidFill>
              </a:rPr>
              <a:t> la UE</a:t>
            </a:r>
            <a:r>
              <a:rPr lang="en-GB" sz="1800" dirty="0" smtClean="0">
                <a:solidFill>
                  <a:schemeClr val="tx1"/>
                </a:solidFill>
              </a:rPr>
              <a:t>: se </a:t>
            </a:r>
            <a:r>
              <a:rPr lang="en-GB" sz="1800" dirty="0" err="1">
                <a:solidFill>
                  <a:schemeClr val="tx1"/>
                </a:solidFill>
              </a:rPr>
              <a:t>necesitan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más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esfuerzos</a:t>
            </a:r>
            <a:r>
              <a:rPr lang="en-GB" sz="1800" dirty="0" smtClean="0">
                <a:solidFill>
                  <a:schemeClr val="tx1"/>
                </a:solidFill>
              </a:rPr>
              <a:t>” </a:t>
            </a:r>
            <a:r>
              <a:rPr lang="en-GB" sz="1800" i="0" dirty="0" smtClean="0">
                <a:solidFill>
                  <a:schemeClr val="tx1"/>
                </a:solidFill>
              </a:rPr>
              <a:t>(</a:t>
            </a:r>
            <a:r>
              <a:rPr lang="en-GB" sz="1800" i="0" dirty="0">
                <a:solidFill>
                  <a:schemeClr val="tx1"/>
                </a:solidFill>
              </a:rPr>
              <a:t>mayo </a:t>
            </a:r>
            <a:r>
              <a:rPr lang="en-GB" sz="1800" i="0" dirty="0" smtClean="0">
                <a:solidFill>
                  <a:schemeClr val="tx1"/>
                </a:solidFill>
              </a:rPr>
              <a:t>2017</a:t>
            </a:r>
            <a:r>
              <a:rPr lang="en-GB" sz="1800" i="0" dirty="0">
                <a:solidFill>
                  <a:schemeClr val="tx1"/>
                </a:solidFill>
              </a:rPr>
              <a:t>) </a:t>
            </a:r>
            <a:r>
              <a:rPr lang="en-GB" sz="1800" i="0" dirty="0">
                <a:solidFill>
                  <a:schemeClr val="tx1"/>
                </a:solidFill>
                <a:hlinkClick r:id="rId3"/>
              </a:rPr>
              <a:t>https://www.eca.europa.eu/Lists/ECADocuments/SR17_8/SR_FISHERIES_CONTROL_ES.pdf</a:t>
            </a:r>
            <a:endParaRPr lang="en-GB" sz="1800" i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800" i="0" dirty="0" err="1">
                <a:solidFill>
                  <a:schemeClr val="tx1"/>
                </a:solidFill>
              </a:rPr>
              <a:t>Resolución</a:t>
            </a:r>
            <a:r>
              <a:rPr lang="en-GB" sz="1800" i="0" dirty="0">
                <a:solidFill>
                  <a:schemeClr val="tx1"/>
                </a:solidFill>
              </a:rPr>
              <a:t> del </a:t>
            </a:r>
            <a:r>
              <a:rPr lang="en-GB" sz="1800" i="0" dirty="0" err="1">
                <a:solidFill>
                  <a:schemeClr val="tx1"/>
                </a:solidFill>
              </a:rPr>
              <a:t>Parlamento</a:t>
            </a:r>
            <a:r>
              <a:rPr lang="en-GB" sz="1800" i="0" dirty="0">
                <a:solidFill>
                  <a:schemeClr val="tx1"/>
                </a:solidFill>
              </a:rPr>
              <a:t> </a:t>
            </a:r>
            <a:r>
              <a:rPr lang="en-GB" sz="1800" i="0" dirty="0" err="1">
                <a:solidFill>
                  <a:schemeClr val="tx1"/>
                </a:solidFill>
              </a:rPr>
              <a:t>Europeo</a:t>
            </a:r>
            <a:r>
              <a:rPr lang="en-GB" sz="1800" b="1" i="0" dirty="0">
                <a:solidFill>
                  <a:schemeClr val="tx1"/>
                </a:solidFill>
              </a:rPr>
              <a:t> </a:t>
            </a:r>
            <a:r>
              <a:rPr lang="en-GB" sz="1800" b="1" i="0" dirty="0" smtClean="0">
                <a:solidFill>
                  <a:schemeClr val="tx1"/>
                </a:solidFill>
              </a:rPr>
              <a:t>«</a:t>
            </a:r>
            <a:r>
              <a:rPr lang="en-GB" sz="1800" dirty="0" err="1" smtClean="0">
                <a:solidFill>
                  <a:schemeClr val="tx1"/>
                </a:solidFill>
              </a:rPr>
              <a:t>Cómo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hacer</a:t>
            </a:r>
            <a:r>
              <a:rPr lang="en-GB" sz="1800" dirty="0">
                <a:solidFill>
                  <a:schemeClr val="tx1"/>
                </a:solidFill>
              </a:rPr>
              <a:t> que </a:t>
            </a:r>
            <a:r>
              <a:rPr lang="en-GB" sz="1800" dirty="0" err="1">
                <a:solidFill>
                  <a:schemeClr val="tx1"/>
                </a:solidFill>
              </a:rPr>
              <a:t>los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controles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pesqueros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en</a:t>
            </a:r>
            <a:r>
              <a:rPr lang="en-GB" sz="1800" dirty="0">
                <a:solidFill>
                  <a:schemeClr val="tx1"/>
                </a:solidFill>
              </a:rPr>
              <a:t> Europa </a:t>
            </a:r>
            <a:r>
              <a:rPr lang="en-GB" sz="1800" dirty="0" err="1">
                <a:solidFill>
                  <a:schemeClr val="tx1"/>
                </a:solidFill>
              </a:rPr>
              <a:t>sean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uniformes</a:t>
            </a:r>
            <a:r>
              <a:rPr lang="en-GB" sz="1800" i="0" dirty="0">
                <a:solidFill>
                  <a:schemeClr val="tx1"/>
                </a:solidFill>
              </a:rPr>
              <a:t> »</a:t>
            </a: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800" i="0" dirty="0" err="1">
                <a:solidFill>
                  <a:schemeClr val="tx1"/>
                </a:solidFill>
              </a:rPr>
              <a:t>Recomendaciones</a:t>
            </a:r>
            <a:r>
              <a:rPr lang="en-GB" sz="1800" b="1" i="0" dirty="0">
                <a:solidFill>
                  <a:schemeClr val="tx1"/>
                </a:solidFill>
              </a:rPr>
              <a:t> del </a:t>
            </a:r>
            <a:r>
              <a:rPr lang="en-GB" sz="1800" b="1" i="0" dirty="0" err="1">
                <a:solidFill>
                  <a:schemeClr val="tx1"/>
                </a:solidFill>
              </a:rPr>
              <a:t>Consejo</a:t>
            </a:r>
            <a:r>
              <a:rPr lang="en-GB" sz="1800" b="1" i="0" dirty="0">
                <a:solidFill>
                  <a:schemeClr val="tx1"/>
                </a:solidFill>
              </a:rPr>
              <a:t> de </a:t>
            </a:r>
            <a:r>
              <a:rPr lang="en-GB" sz="1800" b="1" i="0" dirty="0" err="1">
                <a:solidFill>
                  <a:schemeClr val="tx1"/>
                </a:solidFill>
              </a:rPr>
              <a:t>Administración</a:t>
            </a:r>
            <a:r>
              <a:rPr lang="en-GB" sz="1800" b="1" i="0" dirty="0">
                <a:solidFill>
                  <a:schemeClr val="tx1"/>
                </a:solidFill>
              </a:rPr>
              <a:t> de la AECP </a:t>
            </a:r>
            <a:r>
              <a:rPr lang="en-GB" sz="1800" i="0" dirty="0" err="1">
                <a:solidFill>
                  <a:schemeClr val="tx1"/>
                </a:solidFill>
              </a:rPr>
              <a:t>relativas</a:t>
            </a:r>
            <a:r>
              <a:rPr lang="en-GB" sz="1800" i="0" dirty="0">
                <a:solidFill>
                  <a:schemeClr val="tx1"/>
                </a:solidFill>
              </a:rPr>
              <a:t> a la </a:t>
            </a:r>
            <a:r>
              <a:rPr lang="en-GB" sz="1800" i="0" dirty="0" err="1">
                <a:solidFill>
                  <a:schemeClr val="tx1"/>
                </a:solidFill>
              </a:rPr>
              <a:t>evaluación</a:t>
            </a:r>
            <a:r>
              <a:rPr lang="en-GB" sz="1800" i="0" dirty="0">
                <a:solidFill>
                  <a:schemeClr val="tx1"/>
                </a:solidFill>
              </a:rPr>
              <a:t> externa </a:t>
            </a:r>
            <a:r>
              <a:rPr lang="en-GB" sz="1800" i="0" dirty="0" err="1">
                <a:solidFill>
                  <a:schemeClr val="tx1"/>
                </a:solidFill>
              </a:rPr>
              <a:t>independiente</a:t>
            </a:r>
            <a:r>
              <a:rPr lang="en-GB" sz="1800" i="0" dirty="0">
                <a:solidFill>
                  <a:schemeClr val="tx1"/>
                </a:solidFill>
              </a:rPr>
              <a:t> de la AECP (2012-2016)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512-6640-412B-82FB-CE3794B017EC}" type="slidenum">
              <a:rPr lang="en-GB" altLang="en-US" smtClean="0">
                <a:solidFill>
                  <a:srgbClr val="000000"/>
                </a:solidFill>
              </a:rPr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1152129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0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40960" cy="936625"/>
          </a:xfrm>
        </p:spPr>
        <p:txBody>
          <a:bodyPr/>
          <a:lstStyle/>
          <a:p>
            <a:pPr algn="ctr"/>
            <a:r>
              <a:rPr lang="en-GB" sz="2400"/>
              <a:t>Problemas por resolver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512-6640-412B-82FB-CE3794B017EC}" type="slidenum">
              <a:rPr lang="en-GB" altLang="en-US" smtClean="0">
                <a:solidFill>
                  <a:srgbClr val="000000"/>
                </a:solidFill>
              </a:r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432" y="199648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FF0000"/>
                </a:solidFill>
              </a:rPr>
              <a:t>Falta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medidas</a:t>
            </a:r>
            <a:r>
              <a:rPr lang="en-GB" sz="2000" b="1" dirty="0">
                <a:solidFill>
                  <a:srgbClr val="FF0000"/>
                </a:solidFill>
              </a:rPr>
              <a:t> para el control de las </a:t>
            </a:r>
            <a:r>
              <a:rPr lang="en-GB" sz="2000" b="1" dirty="0" err="1">
                <a:solidFill>
                  <a:srgbClr val="FF0000"/>
                </a:solidFill>
              </a:rPr>
              <a:t>nuevas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disposiciones</a:t>
            </a:r>
            <a:r>
              <a:rPr lang="en-GB" sz="2000" b="1" dirty="0">
                <a:solidFill>
                  <a:srgbClr val="FF0000"/>
                </a:solidFill>
              </a:rPr>
              <a:t> de la PPC </a:t>
            </a:r>
            <a:r>
              <a:rPr lang="en-GB" sz="2000" b="1" dirty="0" err="1">
                <a:solidFill>
                  <a:srgbClr val="FF0000"/>
                </a:solidFill>
              </a:rPr>
              <a:t>reformada</a:t>
            </a:r>
            <a:r>
              <a:rPr lang="en-GB" sz="2000" b="1" dirty="0">
                <a:solidFill>
                  <a:srgbClr val="FF0000"/>
                </a:solidFill>
              </a:rPr>
              <a:t> (2013) y </a:t>
            </a:r>
            <a:r>
              <a:rPr lang="en-GB" sz="2000" b="1" dirty="0" err="1">
                <a:solidFill>
                  <a:srgbClr val="FF0000"/>
                </a:solidFill>
              </a:rPr>
              <a:t>falta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sinergias</a:t>
            </a:r>
            <a:r>
              <a:rPr lang="en-GB" sz="2000" b="1" dirty="0">
                <a:solidFill>
                  <a:srgbClr val="FF0000"/>
                </a:solidFill>
              </a:rPr>
              <a:t> con </a:t>
            </a:r>
            <a:r>
              <a:rPr lang="en-GB" sz="2000" b="1" dirty="0" err="1">
                <a:solidFill>
                  <a:srgbClr val="FF0000"/>
                </a:solidFill>
              </a:rPr>
              <a:t>otras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políticas</a:t>
            </a:r>
            <a:r>
              <a:rPr lang="en-GB" sz="2000" b="1" dirty="0">
                <a:solidFill>
                  <a:srgbClr val="FF0000"/>
                </a:solidFill>
              </a:rPr>
              <a:t>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FF0000"/>
                </a:solidFill>
              </a:rPr>
              <a:t>Disposiciones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inadecuadas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sobre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los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datos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relativos</a:t>
            </a:r>
            <a:r>
              <a:rPr lang="en-GB" sz="2000" b="1" dirty="0">
                <a:solidFill>
                  <a:srgbClr val="FF0000"/>
                </a:solidFill>
              </a:rPr>
              <a:t> a la </a:t>
            </a:r>
            <a:r>
              <a:rPr lang="en-GB" sz="2000" b="1" dirty="0" err="1">
                <a:solidFill>
                  <a:srgbClr val="FF0000"/>
                </a:solidFill>
              </a:rPr>
              <a:t>pesca</a:t>
            </a:r>
            <a:r>
              <a:rPr lang="en-GB" sz="2000" b="1" dirty="0">
                <a:solidFill>
                  <a:srgbClr val="FF0000"/>
                </a:solidFill>
              </a:rPr>
              <a:t> (</a:t>
            </a:r>
            <a:r>
              <a:rPr lang="en-GB" sz="2000" b="1" dirty="0" err="1">
                <a:solidFill>
                  <a:srgbClr val="FF0000"/>
                </a:solidFill>
              </a:rPr>
              <a:t>disponibilidad</a:t>
            </a:r>
            <a:r>
              <a:rPr lang="en-GB" sz="2000" b="1" dirty="0">
                <a:solidFill>
                  <a:srgbClr val="FF0000"/>
                </a:solidFill>
              </a:rPr>
              <a:t>, </a:t>
            </a:r>
            <a:r>
              <a:rPr lang="en-GB" sz="2000" b="1" dirty="0" err="1">
                <a:solidFill>
                  <a:srgbClr val="FF0000"/>
                </a:solidFill>
              </a:rPr>
              <a:t>fiabilidad</a:t>
            </a:r>
            <a:r>
              <a:rPr lang="en-GB" sz="2000" b="1" dirty="0">
                <a:solidFill>
                  <a:srgbClr val="FF0000"/>
                </a:solidFill>
              </a:rPr>
              <a:t> y </a:t>
            </a:r>
            <a:r>
              <a:rPr lang="en-GB" sz="2000" b="1" dirty="0" err="1">
                <a:solidFill>
                  <a:srgbClr val="FF0000"/>
                </a:solidFill>
              </a:rPr>
              <a:t>exhaustividad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los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datos</a:t>
            </a:r>
            <a:r>
              <a:rPr lang="en-GB" sz="2000" b="1" dirty="0">
                <a:solidFill>
                  <a:srgbClr val="FF0000"/>
                </a:solidFill>
              </a:rPr>
              <a:t> y la </a:t>
            </a:r>
            <a:r>
              <a:rPr lang="en-GB" sz="2000" b="1" dirty="0" err="1">
                <a:solidFill>
                  <a:srgbClr val="FF0000"/>
                </a:solidFill>
              </a:rPr>
              <a:t>información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sobre</a:t>
            </a:r>
            <a:r>
              <a:rPr lang="en-GB" sz="2000" b="1" dirty="0">
                <a:solidFill>
                  <a:srgbClr val="FF0000"/>
                </a:solidFill>
              </a:rPr>
              <a:t> la </a:t>
            </a:r>
            <a:r>
              <a:rPr lang="en-GB" sz="2000" b="1" dirty="0" err="1">
                <a:solidFill>
                  <a:srgbClr val="FF0000"/>
                </a:solidFill>
              </a:rPr>
              <a:t>pesca</a:t>
            </a:r>
            <a:r>
              <a:rPr lang="en-GB" sz="2000" b="1" dirty="0">
                <a:solidFill>
                  <a:srgbClr val="FF0000"/>
                </a:solidFill>
              </a:rPr>
              <a:t>, </a:t>
            </a:r>
            <a:r>
              <a:rPr lang="en-GB" sz="2000" b="1" dirty="0" err="1">
                <a:solidFill>
                  <a:srgbClr val="FF0000"/>
                </a:solidFill>
              </a:rPr>
              <a:t>en</a:t>
            </a:r>
            <a:r>
              <a:rPr lang="en-GB" sz="2000" b="1" dirty="0">
                <a:solidFill>
                  <a:srgbClr val="FF0000"/>
                </a:solidFill>
              </a:rPr>
              <a:t> particular </a:t>
            </a:r>
            <a:r>
              <a:rPr lang="en-GB" sz="2000" b="1" dirty="0" err="1">
                <a:solidFill>
                  <a:srgbClr val="FF0000"/>
                </a:solidFill>
              </a:rPr>
              <a:t>sobre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los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datos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capturas</a:t>
            </a:r>
            <a:r>
              <a:rPr lang="en-GB" sz="2000" b="1" dirty="0">
                <a:solidFill>
                  <a:srgbClr val="FF0000"/>
                </a:solidFill>
              </a:rPr>
              <a:t>);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Las </a:t>
            </a:r>
            <a:r>
              <a:rPr lang="en-GB" sz="2000" b="1" dirty="0" err="1">
                <a:solidFill>
                  <a:srgbClr val="FF0000"/>
                </a:solidFill>
              </a:rPr>
              <a:t>normas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ejecución</a:t>
            </a:r>
            <a:r>
              <a:rPr lang="en-GB" sz="2000" b="1" dirty="0">
                <a:solidFill>
                  <a:srgbClr val="FF0000"/>
                </a:solidFill>
              </a:rPr>
              <a:t> no son </a:t>
            </a:r>
            <a:r>
              <a:rPr lang="en-GB" sz="2000" b="1" dirty="0" err="1">
                <a:solidFill>
                  <a:srgbClr val="FF0000"/>
                </a:solidFill>
              </a:rPr>
              <a:t>suficientemente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disuasorias</a:t>
            </a:r>
            <a:r>
              <a:rPr lang="en-GB" sz="2000" b="1" dirty="0">
                <a:solidFill>
                  <a:srgbClr val="FF0000"/>
                </a:solidFill>
              </a:rPr>
              <a:t>: </a:t>
            </a:r>
            <a:r>
              <a:rPr lang="en-GB" sz="2000" b="1" dirty="0" err="1">
                <a:solidFill>
                  <a:srgbClr val="FF0000"/>
                </a:solidFill>
              </a:rPr>
              <a:t>falta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condiciones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competencia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equitativas</a:t>
            </a:r>
            <a:r>
              <a:rPr lang="en-GB" sz="2000" b="1" dirty="0">
                <a:solidFill>
                  <a:srgbClr val="FF0000"/>
                </a:solidFill>
              </a:rPr>
              <a:t> entre </a:t>
            </a:r>
            <a:r>
              <a:rPr lang="en-GB" sz="2000" b="1" dirty="0" err="1">
                <a:solidFill>
                  <a:srgbClr val="FF0000"/>
                </a:solidFill>
              </a:rPr>
              <a:t>los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Estados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Miembros</a:t>
            </a:r>
            <a:r>
              <a:rPr lang="en-GB" sz="2000" b="1" dirty="0">
                <a:solidFill>
                  <a:srgbClr val="FF0000"/>
                </a:solidFill>
              </a:rPr>
              <a:t>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FF0000"/>
                </a:solidFill>
              </a:rPr>
              <a:t>Complejidad</a:t>
            </a:r>
            <a:r>
              <a:rPr lang="en-GB" sz="2000" b="1" dirty="0">
                <a:solidFill>
                  <a:srgbClr val="FF0000"/>
                </a:solidFill>
              </a:rPr>
              <a:t> del </a:t>
            </a:r>
            <a:r>
              <a:rPr lang="en-GB" sz="2000" b="1" dirty="0" err="1">
                <a:solidFill>
                  <a:srgbClr val="FF0000"/>
                </a:solidFill>
              </a:rPr>
              <a:t>marco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legislativo</a:t>
            </a:r>
            <a:r>
              <a:rPr lang="en-GB" sz="2000" b="1" dirty="0">
                <a:solidFill>
                  <a:srgbClr val="FF0000"/>
                </a:solidFill>
              </a:rPr>
              <a:t> y </a:t>
            </a:r>
            <a:r>
              <a:rPr lang="en-GB" sz="2000" b="1" dirty="0" err="1">
                <a:solidFill>
                  <a:srgbClr val="FF0000"/>
                </a:solidFill>
              </a:rPr>
              <a:t>ambigüedad</a:t>
            </a:r>
            <a:r>
              <a:rPr lang="en-GB" sz="2000" b="1" dirty="0">
                <a:solidFill>
                  <a:srgbClr val="FF0000"/>
                </a:solidFill>
              </a:rPr>
              <a:t> de las </a:t>
            </a:r>
            <a:r>
              <a:rPr lang="en-GB" sz="2000" b="1" dirty="0" err="1">
                <a:solidFill>
                  <a:srgbClr val="FF0000"/>
                </a:solidFill>
              </a:rPr>
              <a:t>disposiciones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legales</a:t>
            </a:r>
            <a:r>
              <a:rPr lang="en-GB" sz="2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7" name="Picture 3" descr="\\NET1.cec.eu.int\HOMES\111\MUSELMA\Desktop\temporary for trash\pic\weakness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92" y="1052736"/>
            <a:ext cx="1764636" cy="10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9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936625"/>
          </a:xfrm>
        </p:spPr>
        <p:txBody>
          <a:bodyPr/>
          <a:lstStyle/>
          <a:p>
            <a:pPr algn="ctr"/>
            <a:r>
              <a:rPr lang="en-GB" sz="2400"/>
              <a:t>OBJETIVO GENERAL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512-6640-412B-82FB-CE3794B017EC}" type="slidenum">
              <a:rPr lang="en-GB" altLang="en-US" smtClean="0">
                <a:solidFill>
                  <a:srgbClr val="000000"/>
                </a:solidFill>
              </a:r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2420888"/>
            <a:ext cx="81997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 dirty="0" smtClean="0">
                <a:solidFill>
                  <a:schemeClr val="tx1"/>
                </a:solidFill>
              </a:rPr>
              <a:t>La </a:t>
            </a:r>
            <a:r>
              <a:rPr lang="en-GB" sz="2000" b="1" dirty="0" err="1" smtClean="0">
                <a:solidFill>
                  <a:schemeClr val="tx1"/>
                </a:solidFill>
              </a:rPr>
              <a:t>iniciativa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tiene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por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objeto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modificar</a:t>
            </a:r>
            <a:r>
              <a:rPr lang="en-GB" sz="2000" b="1" dirty="0">
                <a:solidFill>
                  <a:schemeClr val="tx1"/>
                </a:solidFill>
              </a:rPr>
              <a:t> el </a:t>
            </a:r>
            <a:r>
              <a:rPr lang="en-GB" sz="2000" b="1" dirty="0" err="1">
                <a:solidFill>
                  <a:schemeClr val="tx1"/>
                </a:solidFill>
              </a:rPr>
              <a:t>sistema</a:t>
            </a:r>
            <a:r>
              <a:rPr lang="en-GB" sz="2000" b="1" dirty="0">
                <a:solidFill>
                  <a:schemeClr val="tx1"/>
                </a:solidFill>
              </a:rPr>
              <a:t> de control de la </a:t>
            </a:r>
            <a:r>
              <a:rPr lang="en-GB" sz="2000" b="1" dirty="0" err="1">
                <a:solidFill>
                  <a:schemeClr val="tx1"/>
                </a:solidFill>
              </a:rPr>
              <a:t>pesca</a:t>
            </a:r>
            <a:r>
              <a:rPr lang="en-GB" sz="2000" b="1" dirty="0">
                <a:solidFill>
                  <a:schemeClr val="tx1"/>
                </a:solidFill>
              </a:rPr>
              <a:t> de la Unión: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1"/>
                </a:solidFill>
              </a:rPr>
              <a:t>para </a:t>
            </a:r>
            <a:r>
              <a:rPr lang="en-GB" sz="2000" b="1" dirty="0" err="1">
                <a:solidFill>
                  <a:schemeClr val="tx1"/>
                </a:solidFill>
              </a:rPr>
              <a:t>hacerlo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más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eficaz</a:t>
            </a:r>
            <a:r>
              <a:rPr lang="en-GB" sz="2000" b="1" dirty="0">
                <a:solidFill>
                  <a:schemeClr val="tx1"/>
                </a:solidFill>
              </a:rPr>
              <a:t> y </a:t>
            </a:r>
            <a:r>
              <a:rPr lang="en-GB" sz="2000" b="1" dirty="0" err="1">
                <a:solidFill>
                  <a:schemeClr val="tx1"/>
                </a:solidFill>
              </a:rPr>
              <a:t>eficiente</a:t>
            </a: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1"/>
                </a:solidFill>
              </a:rPr>
              <a:t>p</a:t>
            </a:r>
            <a:r>
              <a:rPr lang="en-GB" sz="2000" b="1" dirty="0" smtClean="0">
                <a:solidFill>
                  <a:schemeClr val="tx1"/>
                </a:solidFill>
              </a:rPr>
              <a:t>ara </a:t>
            </a:r>
            <a:r>
              <a:rPr lang="en-GB" sz="2000" b="1" dirty="0" err="1" smtClean="0">
                <a:solidFill>
                  <a:schemeClr val="tx1"/>
                </a:solidFill>
              </a:rPr>
              <a:t>garantizar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el </a:t>
            </a:r>
            <a:r>
              <a:rPr lang="en-GB" sz="2000" b="1" dirty="0" err="1">
                <a:solidFill>
                  <a:schemeClr val="tx1"/>
                </a:solidFill>
              </a:rPr>
              <a:t>pleno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cumplimiento</a:t>
            </a:r>
            <a:r>
              <a:rPr lang="en-GB" sz="2000" b="1" dirty="0">
                <a:solidFill>
                  <a:schemeClr val="tx1"/>
                </a:solidFill>
              </a:rPr>
              <a:t> de la PPC y el </a:t>
            </a:r>
            <a:r>
              <a:rPr lang="en-GB" sz="2000" b="1" dirty="0" err="1">
                <a:solidFill>
                  <a:schemeClr val="tx1"/>
                </a:solidFill>
              </a:rPr>
              <a:t>logro</a:t>
            </a:r>
            <a:r>
              <a:rPr lang="en-GB" sz="2000" b="1" dirty="0">
                <a:solidFill>
                  <a:schemeClr val="tx1"/>
                </a:solidFill>
              </a:rPr>
              <a:t> de sus </a:t>
            </a:r>
            <a:r>
              <a:rPr lang="en-GB" sz="2000" b="1" dirty="0" err="1">
                <a:solidFill>
                  <a:schemeClr val="tx1"/>
                </a:solidFill>
              </a:rPr>
              <a:t>objetivos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\\NET1.cec.eu.int\HOMES\111\MUSELMA\Desktop\temporary for trash\pic\obbiettivo-300x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48545"/>
            <a:ext cx="2857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1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" y="1052736"/>
            <a:ext cx="4567832" cy="792088"/>
          </a:xfrm>
        </p:spPr>
        <p:txBody>
          <a:bodyPr/>
          <a:lstStyle/>
          <a:p>
            <a:r>
              <a:rPr lang="en-GB" sz="2400"/>
              <a:t>OBJETIVOS ESPECÍFICOS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9752" y="1700808"/>
            <a:ext cx="6797104" cy="4392488"/>
          </a:xfrm>
        </p:spPr>
        <p:txBody>
          <a:bodyPr/>
          <a:lstStyle/>
          <a:p>
            <a:pPr lvl="0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solidFill>
                  <a:schemeClr val="tx1"/>
                </a:solidFill>
              </a:rPr>
              <a:t>Reducir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las </a:t>
            </a:r>
            <a:r>
              <a:rPr lang="en-GB" sz="2000" b="1" dirty="0" err="1">
                <a:solidFill>
                  <a:schemeClr val="tx1"/>
                </a:solidFill>
              </a:rPr>
              <a:t>lagunas</a:t>
            </a:r>
            <a:r>
              <a:rPr lang="en-GB" sz="2000" b="1" dirty="0">
                <a:solidFill>
                  <a:schemeClr val="tx1"/>
                </a:solidFill>
              </a:rPr>
              <a:t> con la </a:t>
            </a:r>
            <a:r>
              <a:rPr lang="en-GB" sz="2000" b="1" dirty="0" smtClean="0">
                <a:solidFill>
                  <a:schemeClr val="tx1"/>
                </a:solidFill>
              </a:rPr>
              <a:t>PPC </a:t>
            </a:r>
            <a:r>
              <a:rPr lang="en-GB" sz="2000" b="1" dirty="0" err="1" smtClean="0">
                <a:solidFill>
                  <a:schemeClr val="tx1"/>
                </a:solidFill>
              </a:rPr>
              <a:t>reformada</a:t>
            </a:r>
            <a:r>
              <a:rPr lang="en-GB" sz="2000" b="1" dirty="0" smtClean="0">
                <a:solidFill>
                  <a:schemeClr val="tx1"/>
                </a:solidFill>
              </a:rPr>
              <a:t> y </a:t>
            </a:r>
            <a:r>
              <a:rPr lang="en-GB" sz="2000" b="1" dirty="0">
                <a:solidFill>
                  <a:schemeClr val="tx1"/>
                </a:solidFill>
              </a:rPr>
              <a:t>con </a:t>
            </a:r>
            <a:r>
              <a:rPr lang="en-GB" sz="2000" b="1" dirty="0" err="1">
                <a:solidFill>
                  <a:schemeClr val="tx1"/>
                </a:solidFill>
              </a:rPr>
              <a:t>otras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políticas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chemeClr val="tx1"/>
                </a:solidFill>
              </a:rPr>
              <a:t>Simplificar</a:t>
            </a:r>
            <a:r>
              <a:rPr lang="en-GB" sz="2000" b="1" dirty="0">
                <a:solidFill>
                  <a:schemeClr val="tx1"/>
                </a:solidFill>
              </a:rPr>
              <a:t> el </a:t>
            </a:r>
            <a:r>
              <a:rPr lang="en-GB" sz="2000" b="1" dirty="0" err="1">
                <a:solidFill>
                  <a:schemeClr val="tx1"/>
                </a:solidFill>
              </a:rPr>
              <a:t>marco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legislativo</a:t>
            </a:r>
            <a:r>
              <a:rPr lang="en-GB" sz="2000" b="1" dirty="0">
                <a:solidFill>
                  <a:schemeClr val="tx1"/>
                </a:solidFill>
              </a:rPr>
              <a:t> actual y </a:t>
            </a:r>
            <a:r>
              <a:rPr lang="en-GB" sz="2000" b="1" dirty="0" err="1">
                <a:solidFill>
                  <a:schemeClr val="tx1"/>
                </a:solidFill>
              </a:rPr>
              <a:t>reducir</a:t>
            </a:r>
            <a:r>
              <a:rPr lang="en-GB" sz="2000" b="1" dirty="0">
                <a:solidFill>
                  <a:schemeClr val="tx1"/>
                </a:solidFill>
              </a:rPr>
              <a:t> la </a:t>
            </a:r>
            <a:r>
              <a:rPr lang="en-GB" sz="2000" b="1" dirty="0" err="1">
                <a:solidFill>
                  <a:schemeClr val="tx1"/>
                </a:solidFill>
              </a:rPr>
              <a:t>carga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administrativa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chemeClr val="tx1"/>
                </a:solidFill>
              </a:rPr>
              <a:t>Mejorar</a:t>
            </a:r>
            <a:r>
              <a:rPr lang="en-GB" sz="2000" b="1" dirty="0">
                <a:solidFill>
                  <a:schemeClr val="tx1"/>
                </a:solidFill>
              </a:rPr>
              <a:t> la </a:t>
            </a:r>
            <a:r>
              <a:rPr lang="en-GB" sz="2000" b="1" dirty="0" err="1">
                <a:solidFill>
                  <a:schemeClr val="tx1"/>
                </a:solidFill>
              </a:rPr>
              <a:t>disponibilidad</a:t>
            </a:r>
            <a:r>
              <a:rPr lang="en-GB" sz="2000" b="1" dirty="0">
                <a:solidFill>
                  <a:schemeClr val="tx1"/>
                </a:solidFill>
              </a:rPr>
              <a:t>, la </a:t>
            </a:r>
            <a:r>
              <a:rPr lang="en-GB" sz="2000" b="1" dirty="0" err="1">
                <a:solidFill>
                  <a:schemeClr val="tx1"/>
                </a:solidFill>
              </a:rPr>
              <a:t>fiabilidad</a:t>
            </a:r>
            <a:r>
              <a:rPr lang="en-GB" sz="2000" b="1" dirty="0">
                <a:solidFill>
                  <a:schemeClr val="tx1"/>
                </a:solidFill>
              </a:rPr>
              <a:t> y la </a:t>
            </a:r>
            <a:r>
              <a:rPr lang="en-GB" sz="2000" b="1" dirty="0" err="1">
                <a:solidFill>
                  <a:schemeClr val="tx1"/>
                </a:solidFill>
              </a:rPr>
              <a:t>exhaustividad</a:t>
            </a:r>
            <a:r>
              <a:rPr lang="en-GB" sz="2000" b="1" dirty="0">
                <a:solidFill>
                  <a:schemeClr val="tx1"/>
                </a:solidFill>
              </a:rPr>
              <a:t> de </a:t>
            </a:r>
            <a:r>
              <a:rPr lang="en-GB" sz="2000" b="1" dirty="0" err="1">
                <a:solidFill>
                  <a:schemeClr val="tx1"/>
                </a:solidFill>
              </a:rPr>
              <a:t>los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datos</a:t>
            </a:r>
            <a:r>
              <a:rPr lang="en-GB" sz="2000" b="1" dirty="0">
                <a:solidFill>
                  <a:schemeClr val="tx1"/>
                </a:solidFill>
              </a:rPr>
              <a:t> y la </a:t>
            </a:r>
            <a:r>
              <a:rPr lang="en-GB" sz="2000" b="1" dirty="0" err="1">
                <a:solidFill>
                  <a:schemeClr val="tx1"/>
                </a:solidFill>
              </a:rPr>
              <a:t>información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en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materia</a:t>
            </a:r>
            <a:r>
              <a:rPr lang="en-GB" sz="2000" b="1" dirty="0">
                <a:solidFill>
                  <a:schemeClr val="tx1"/>
                </a:solidFill>
              </a:rPr>
              <a:t> de </a:t>
            </a:r>
            <a:r>
              <a:rPr lang="en-GB" sz="2000" b="1" dirty="0" err="1">
                <a:solidFill>
                  <a:schemeClr val="tx1"/>
                </a:solidFill>
              </a:rPr>
              <a:t>pesca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en</a:t>
            </a:r>
            <a:r>
              <a:rPr lang="en-GB" sz="2000" b="1" dirty="0">
                <a:solidFill>
                  <a:schemeClr val="tx1"/>
                </a:solidFill>
              </a:rPr>
              <a:t> particular de </a:t>
            </a:r>
            <a:r>
              <a:rPr lang="en-GB" sz="2000" b="1" dirty="0" err="1">
                <a:solidFill>
                  <a:schemeClr val="tx1"/>
                </a:solidFill>
              </a:rPr>
              <a:t>los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datos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sobre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capturas</a:t>
            </a:r>
            <a:r>
              <a:rPr lang="en-GB" sz="2000" b="1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chemeClr val="tx1"/>
                </a:solidFill>
              </a:rPr>
              <a:t>Eliminar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los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obstáculos</a:t>
            </a:r>
            <a:r>
              <a:rPr lang="en-GB" sz="2000" b="1" dirty="0">
                <a:solidFill>
                  <a:schemeClr val="tx1"/>
                </a:solidFill>
              </a:rPr>
              <a:t> que </a:t>
            </a:r>
            <a:r>
              <a:rPr lang="en-GB" sz="2000" b="1" dirty="0" err="1">
                <a:solidFill>
                  <a:schemeClr val="tx1"/>
                </a:solidFill>
              </a:rPr>
              <a:t>dificultan</a:t>
            </a:r>
            <a:r>
              <a:rPr lang="en-GB" sz="2000" b="1" dirty="0">
                <a:solidFill>
                  <a:schemeClr val="tx1"/>
                </a:solidFill>
              </a:rPr>
              <a:t> el </a:t>
            </a:r>
            <a:r>
              <a:rPr lang="en-GB" sz="2000" b="1" dirty="0" err="1">
                <a:solidFill>
                  <a:schemeClr val="tx1"/>
                </a:solidFill>
              </a:rPr>
              <a:t>desarrollo</a:t>
            </a:r>
            <a:r>
              <a:rPr lang="en-GB" sz="2000" b="1" dirty="0">
                <a:solidFill>
                  <a:schemeClr val="tx1"/>
                </a:solidFill>
              </a:rPr>
              <a:t> de </a:t>
            </a:r>
            <a:r>
              <a:rPr lang="en-GB" sz="2000" b="1" dirty="0" err="1">
                <a:solidFill>
                  <a:schemeClr val="tx1"/>
                </a:solidFill>
              </a:rPr>
              <a:t>una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cultura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del </a:t>
            </a:r>
            <a:r>
              <a:rPr lang="en-GB" sz="2000" b="1" dirty="0" err="1" smtClean="0">
                <a:solidFill>
                  <a:schemeClr val="tx1"/>
                </a:solidFill>
              </a:rPr>
              <a:t>cumplimiento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y el </a:t>
            </a:r>
            <a:r>
              <a:rPr lang="en-GB" sz="2000" b="1" dirty="0" err="1">
                <a:solidFill>
                  <a:schemeClr val="tx1"/>
                </a:solidFill>
              </a:rPr>
              <a:t>trato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equitativo</a:t>
            </a:r>
            <a:r>
              <a:rPr lang="en-GB" sz="2000" b="1" dirty="0">
                <a:solidFill>
                  <a:schemeClr val="tx1"/>
                </a:solidFill>
              </a:rPr>
              <a:t> de </a:t>
            </a:r>
            <a:r>
              <a:rPr lang="en-GB" sz="2000" b="1" dirty="0" err="1">
                <a:solidFill>
                  <a:schemeClr val="tx1"/>
                </a:solidFill>
              </a:rPr>
              <a:t>los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operadores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dentro</a:t>
            </a:r>
            <a:r>
              <a:rPr lang="en-GB" sz="2000" b="1" dirty="0">
                <a:solidFill>
                  <a:schemeClr val="tx1"/>
                </a:solidFill>
              </a:rPr>
              <a:t> de </a:t>
            </a:r>
            <a:r>
              <a:rPr lang="en-GB" sz="2000" b="1" dirty="0" err="1">
                <a:solidFill>
                  <a:schemeClr val="tx1"/>
                </a:solidFill>
              </a:rPr>
              <a:t>los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Estados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miembros</a:t>
            </a:r>
            <a:r>
              <a:rPr lang="en-GB" sz="2000" b="1" dirty="0">
                <a:solidFill>
                  <a:schemeClr val="tx1"/>
                </a:solidFill>
              </a:rPr>
              <a:t> y entre </a:t>
            </a:r>
            <a:r>
              <a:rPr lang="en-GB" sz="2000" b="1" dirty="0" err="1" smtClean="0">
                <a:solidFill>
                  <a:schemeClr val="tx1"/>
                </a:solidFill>
              </a:rPr>
              <a:t>ellos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8" y="2675632"/>
            <a:ext cx="1975544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92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3024336"/>
          </a:xfrm>
        </p:spPr>
        <p:txBody>
          <a:bodyPr/>
          <a:lstStyle/>
          <a:p>
            <a:pPr algn="ctr"/>
            <a:r>
              <a:rPr lang="en-GB"/>
              <a:t>PRINCIPALES DISPOSICIONES DE LA PROPUESTA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18832"/>
              </p:ext>
            </p:extLst>
          </p:nvPr>
        </p:nvGraphicFramePr>
        <p:xfrm>
          <a:off x="395536" y="1745432"/>
          <a:ext cx="6624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9164" y="1052736"/>
            <a:ext cx="7083276" cy="936625"/>
          </a:xfrm>
        </p:spPr>
        <p:txBody>
          <a:bodyPr/>
          <a:lstStyle/>
          <a:p>
            <a:r>
              <a:rPr lang="en-US" sz="2400"/>
              <a:t>ÁMBITOS ESPECÍFICOS DE REVISIÓN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668653" y="3204555"/>
            <a:ext cx="3096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00B0F0"/>
                </a:solidFill>
              </a:rPr>
              <a:t>Aclaración</a:t>
            </a:r>
            <a:endParaRPr lang="en-GB" sz="2800" b="1" dirty="0" smtClean="0">
              <a:solidFill>
                <a:srgbClr val="00B0F0"/>
              </a:solidFill>
            </a:endParaRPr>
          </a:p>
          <a:p>
            <a:r>
              <a:rPr lang="en-GB" sz="2800" b="1">
                <a:solidFill>
                  <a:srgbClr val="00B0F0"/>
                </a:solidFill>
              </a:rPr>
              <a:t>Simplificación</a:t>
            </a:r>
          </a:p>
          <a:p>
            <a:r>
              <a:rPr lang="en-GB" sz="2800" b="1">
                <a:solidFill>
                  <a:srgbClr val="00B0F0"/>
                </a:solidFill>
              </a:rPr>
              <a:t>Digitalización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092280" y="1844824"/>
            <a:ext cx="648072" cy="3600401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7416316" y="1844824"/>
            <a:ext cx="0" cy="4464496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3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2794</TotalTime>
  <Words>1612</Words>
  <Application>Microsoft Office PowerPoint</Application>
  <PresentationFormat>On-screen Show (4:3)</PresentationFormat>
  <Paragraphs>223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</vt:lpstr>
      <vt:lpstr>Revisión  del Reglamento de control de pesca</vt:lpstr>
      <vt:lpstr>COM (2018) 368   2018/0193 (COD) </vt:lpstr>
      <vt:lpstr>Evaluaciones 2016-17</vt:lpstr>
      <vt:lpstr>Evaluaciones 2016-17</vt:lpstr>
      <vt:lpstr>Problemas por resolver</vt:lpstr>
      <vt:lpstr>OBJETIVO GENERAL</vt:lpstr>
      <vt:lpstr>OBJETIVOS ESPECÍFICOS</vt:lpstr>
      <vt:lpstr>PRINCIPALES DISPOSICIONES DE LA PROPUESTA</vt:lpstr>
      <vt:lpstr>ÁMBITOS ESPECÍFICOS DE REVISIÓN</vt:lpstr>
      <vt:lpstr>Apreciaciones más importantes  del sector gallego</vt:lpstr>
      <vt:lpstr>Apreciaciones más importantes  del sector gallego</vt:lpstr>
      <vt:lpstr>1.Sistema de localización de buques (artículo 9) </vt:lpstr>
      <vt:lpstr>2.Cuaderno diario de pesca (art. 14-15-15.a)</vt:lpstr>
      <vt:lpstr>PowerPoint Presentation</vt:lpstr>
      <vt:lpstr>PowerPoint Presentation</vt:lpstr>
      <vt:lpstr>3. Notificación previa (Artículos 17 y 19 bis)</vt:lpstr>
      <vt:lpstr>4.Pesaje (art. 60) y documento de transporte  (art. 68). </vt:lpstr>
      <vt:lpstr>4. Pesaje (art. 60) y  documento de transporte (art. 68). </vt:lpstr>
      <vt:lpstr>5.Control de la obligación de desembarque (Nuevo Artículo 25 bis) </vt:lpstr>
      <vt:lpstr>6. Capacidad pesquera/control continuo de potencia motriz (nuevo artículo 39bis)</vt:lpstr>
      <vt:lpstr>7. Infracciones y sanciones  (Art. 89-90-91bis,ter-92 bis,ter- Anexos III y IV) </vt:lpstr>
      <vt:lpstr>7.Infraciones y sanciones  (Art. 89-90-91bis,ter-92 bis,ter- Anexos III y IV)  </vt:lpstr>
      <vt:lpstr>8. Adaptación al Tratado de Lisboa </vt:lpstr>
      <vt:lpstr>Fecha de APLICACIÓN</vt:lpstr>
      <vt:lpstr>Situación actual</vt:lpstr>
      <vt:lpstr>Estado de PLAY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Revisión del sistema de control de la pesca</dc:title>
  <dc:creator>TANCIONI Edoardo (MARE)</dc:creator>
  <cp:lastModifiedBy>AIRA MARTIN Maria (MARE-EXT)</cp:lastModifiedBy>
  <cp:revision>255</cp:revision>
  <cp:lastPrinted>2018-10-04T08:34:15Z</cp:lastPrinted>
  <dcterms:created xsi:type="dcterms:W3CDTF">2017-10-17T12:49:50Z</dcterms:created>
  <dcterms:modified xsi:type="dcterms:W3CDTF">2018-10-04T10:46:48Z</dcterms:modified>
</cp:coreProperties>
</file>